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</p:sldMasterIdLst>
  <p:notesMasterIdLst>
    <p:notesMasterId r:id="rId32"/>
  </p:notesMasterIdLst>
  <p:sldIdLst>
    <p:sldId id="291" r:id="rId5"/>
    <p:sldId id="302" r:id="rId6"/>
    <p:sldId id="303" r:id="rId7"/>
    <p:sldId id="326" r:id="rId8"/>
    <p:sldId id="301" r:id="rId9"/>
    <p:sldId id="298" r:id="rId10"/>
    <p:sldId id="300" r:id="rId11"/>
    <p:sldId id="299" r:id="rId12"/>
    <p:sldId id="311" r:id="rId13"/>
    <p:sldId id="314" r:id="rId14"/>
    <p:sldId id="315" r:id="rId15"/>
    <p:sldId id="305" r:id="rId16"/>
    <p:sldId id="307" r:id="rId17"/>
    <p:sldId id="308" r:id="rId18"/>
    <p:sldId id="309" r:id="rId19"/>
    <p:sldId id="306" r:id="rId20"/>
    <p:sldId id="310" r:id="rId21"/>
    <p:sldId id="320" r:id="rId22"/>
    <p:sldId id="321" r:id="rId23"/>
    <p:sldId id="322" r:id="rId24"/>
    <p:sldId id="323" r:id="rId25"/>
    <p:sldId id="325" r:id="rId26"/>
    <p:sldId id="316" r:id="rId27"/>
    <p:sldId id="317" r:id="rId28"/>
    <p:sldId id="318" r:id="rId29"/>
    <p:sldId id="319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B3"/>
    <a:srgbClr val="1975BC"/>
    <a:srgbClr val="244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226C46-2CE4-2840-86E8-B207C40D6667}" v="54" dt="2023-03-06T14:04:43.624"/>
    <p1510:client id="{D1681927-6E8B-55D4-0A08-3CC266AF575B}" v="1" dt="2023-03-06T14:03:23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93679"/>
  </p:normalViewPr>
  <p:slideViewPr>
    <p:cSldViewPr snapToGrid="0">
      <p:cViewPr varScale="1">
        <p:scale>
          <a:sx n="93" d="100"/>
          <a:sy n="93" d="100"/>
        </p:scale>
        <p:origin x="2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onnadim/Library/CloudStorage/OneDrive-DalhousieUniversity/Desktop/OFI/NEUS_data/NEUS_catch/AGU_conference/all_species/AGU_graphs_regressions_correlation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all_sp_excel_graphs!$C$1</c:f>
              <c:strCache>
                <c:ptCount val="1"/>
                <c:pt idx="0">
                  <c:v>NEUS_SST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all_sp_excel_graphs!$C$2:$C$74</c:f>
              <c:numCache>
                <c:formatCode>General</c:formatCode>
                <c:ptCount val="73"/>
                <c:pt idx="0">
                  <c:v>0.29028674999999998</c:v>
                </c:pt>
                <c:pt idx="1">
                  <c:v>1.42237192</c:v>
                </c:pt>
                <c:pt idx="2">
                  <c:v>0.63580574999999995</c:v>
                </c:pt>
                <c:pt idx="3">
                  <c:v>0.66332599999999997</c:v>
                </c:pt>
                <c:pt idx="4">
                  <c:v>0.33387250000000002</c:v>
                </c:pt>
                <c:pt idx="5">
                  <c:v>0.14635007999999999</c:v>
                </c:pt>
                <c:pt idx="6">
                  <c:v>-0.76028258000000004</c:v>
                </c:pt>
                <c:pt idx="7">
                  <c:v>8.1769250000000002E-2</c:v>
                </c:pt>
                <c:pt idx="8">
                  <c:v>-0.61436617000000004</c:v>
                </c:pt>
                <c:pt idx="9">
                  <c:v>-0.76261292000000003</c:v>
                </c:pt>
                <c:pt idx="10">
                  <c:v>-0.54241941999999999</c:v>
                </c:pt>
                <c:pt idx="11">
                  <c:v>-0.85603191999999995</c:v>
                </c:pt>
                <c:pt idx="12">
                  <c:v>-0.58519907999999998</c:v>
                </c:pt>
                <c:pt idx="13">
                  <c:v>-0.58109542000000003</c:v>
                </c:pt>
                <c:pt idx="14">
                  <c:v>-1.3503829999999999</c:v>
                </c:pt>
                <c:pt idx="15">
                  <c:v>-2.0526800000000001</c:v>
                </c:pt>
                <c:pt idx="16">
                  <c:v>-1.405051</c:v>
                </c:pt>
                <c:pt idx="17">
                  <c:v>-1.61545458</c:v>
                </c:pt>
                <c:pt idx="18">
                  <c:v>-1.02373158</c:v>
                </c:pt>
                <c:pt idx="19">
                  <c:v>-0.35908607999999997</c:v>
                </c:pt>
                <c:pt idx="20">
                  <c:v>-0.36067349999999998</c:v>
                </c:pt>
                <c:pt idx="21">
                  <c:v>-0.77723416999999995</c:v>
                </c:pt>
                <c:pt idx="22">
                  <c:v>-0.64139000000000002</c:v>
                </c:pt>
                <c:pt idx="23">
                  <c:v>-0.28195516999999998</c:v>
                </c:pt>
                <c:pt idx="24">
                  <c:v>5.3796249999999997E-2</c:v>
                </c:pt>
                <c:pt idx="25">
                  <c:v>-0.13671158</c:v>
                </c:pt>
                <c:pt idx="26">
                  <c:v>0.19694442000000001</c:v>
                </c:pt>
                <c:pt idx="27">
                  <c:v>-0.56992683</c:v>
                </c:pt>
                <c:pt idx="28">
                  <c:v>-0.91821008000000004</c:v>
                </c:pt>
                <c:pt idx="29">
                  <c:v>-0.71993733000000004</c:v>
                </c:pt>
                <c:pt idx="30">
                  <c:v>-0.43238842</c:v>
                </c:pt>
                <c:pt idx="31">
                  <c:v>-0.58502617000000001</c:v>
                </c:pt>
                <c:pt idx="32">
                  <c:v>-0.76795941999999995</c:v>
                </c:pt>
                <c:pt idx="33">
                  <c:v>0.17932575000000001</c:v>
                </c:pt>
                <c:pt idx="34">
                  <c:v>0.15528091999999999</c:v>
                </c:pt>
                <c:pt idx="35">
                  <c:v>-0.22335732999999999</c:v>
                </c:pt>
                <c:pt idx="36">
                  <c:v>-0.13114817000000001</c:v>
                </c:pt>
                <c:pt idx="37">
                  <c:v>-0.97157433000000004</c:v>
                </c:pt>
                <c:pt idx="38">
                  <c:v>-0.65116792000000001</c:v>
                </c:pt>
                <c:pt idx="39">
                  <c:v>-3.8112420000000001E-2</c:v>
                </c:pt>
                <c:pt idx="40">
                  <c:v>0.24135957999999999</c:v>
                </c:pt>
                <c:pt idx="41">
                  <c:v>0.17728367</c:v>
                </c:pt>
                <c:pt idx="42">
                  <c:v>-0.75240574999999998</c:v>
                </c:pt>
                <c:pt idx="43">
                  <c:v>-0.45746783000000002</c:v>
                </c:pt>
                <c:pt idx="44">
                  <c:v>9.2251749999999993E-2</c:v>
                </c:pt>
                <c:pt idx="45">
                  <c:v>-4.7924170000000002E-2</c:v>
                </c:pt>
                <c:pt idx="46">
                  <c:v>-0.87610858000000003</c:v>
                </c:pt>
                <c:pt idx="47">
                  <c:v>-6.7425579999999999E-2</c:v>
                </c:pt>
                <c:pt idx="48">
                  <c:v>6.5747669999999994E-2</c:v>
                </c:pt>
                <c:pt idx="49">
                  <c:v>1.14377733</c:v>
                </c:pt>
                <c:pt idx="50">
                  <c:v>0.60553358000000002</c:v>
                </c:pt>
                <c:pt idx="51">
                  <c:v>0.5292095</c:v>
                </c:pt>
                <c:pt idx="52">
                  <c:v>0.97879207999999995</c:v>
                </c:pt>
                <c:pt idx="53">
                  <c:v>-0.28665792000000001</c:v>
                </c:pt>
                <c:pt idx="54">
                  <c:v>-0.42274317</c:v>
                </c:pt>
                <c:pt idx="55">
                  <c:v>-0.16090932999999999</c:v>
                </c:pt>
                <c:pt idx="56">
                  <c:v>0.84984192000000003</c:v>
                </c:pt>
                <c:pt idx="57">
                  <c:v>0.24002258000000001</c:v>
                </c:pt>
                <c:pt idx="58">
                  <c:v>0.92878225000000003</c:v>
                </c:pt>
                <c:pt idx="59">
                  <c:v>-2.6453999999999998E-2</c:v>
                </c:pt>
                <c:pt idx="60">
                  <c:v>1.14629125</c:v>
                </c:pt>
                <c:pt idx="61">
                  <c:v>0.82031507999999997</c:v>
                </c:pt>
                <c:pt idx="62">
                  <c:v>2.5068058299999998</c:v>
                </c:pt>
                <c:pt idx="63">
                  <c:v>1.0316971699999999</c:v>
                </c:pt>
                <c:pt idx="64">
                  <c:v>0.57202967000000005</c:v>
                </c:pt>
                <c:pt idx="65">
                  <c:v>0.44217308</c:v>
                </c:pt>
                <c:pt idx="66">
                  <c:v>1.13897955</c:v>
                </c:pt>
                <c:pt idx="67">
                  <c:v>0.84226332999999998</c:v>
                </c:pt>
                <c:pt idx="68">
                  <c:v>0.95393417000000003</c:v>
                </c:pt>
                <c:pt idx="69">
                  <c:v>0.37957374999999999</c:v>
                </c:pt>
                <c:pt idx="70">
                  <c:v>0.94528100000000004</c:v>
                </c:pt>
                <c:pt idx="71">
                  <c:v>2.2371927</c:v>
                </c:pt>
                <c:pt idx="72">
                  <c:v>1.4103676700000001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E-E74B-91EC-19B12FF1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all_sp_excel_graphs!$B$1</c:f>
              <c:strCache>
                <c:ptCount val="1"/>
                <c:pt idx="0">
                  <c:v>NEUS_MTC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all_sp_excel_graphs!$B$2:$B$74</c:f>
              <c:numCache>
                <c:formatCode>General</c:formatCode>
                <c:ptCount val="73"/>
                <c:pt idx="0">
                  <c:v>9.642925</c:v>
                </c:pt>
                <c:pt idx="1">
                  <c:v>9.9793610000000008</c:v>
                </c:pt>
                <c:pt idx="2">
                  <c:v>9.7879039999999993</c:v>
                </c:pt>
                <c:pt idx="3">
                  <c:v>9.8570069999999994</c:v>
                </c:pt>
                <c:pt idx="4">
                  <c:v>9.7454689999999999</c:v>
                </c:pt>
                <c:pt idx="5">
                  <c:v>9.8955120000000001</c:v>
                </c:pt>
                <c:pt idx="6">
                  <c:v>9.6989059999999991</c:v>
                </c:pt>
                <c:pt idx="7">
                  <c:v>9.7522730000000006</c:v>
                </c:pt>
                <c:pt idx="8">
                  <c:v>9.6783710000000003</c:v>
                </c:pt>
                <c:pt idx="9">
                  <c:v>9.8482839999999996</c:v>
                </c:pt>
                <c:pt idx="10">
                  <c:v>9.7333949999999998</c:v>
                </c:pt>
                <c:pt idx="11">
                  <c:v>9.9740029999999997</c:v>
                </c:pt>
                <c:pt idx="12">
                  <c:v>9.8011680000000005</c:v>
                </c:pt>
                <c:pt idx="13">
                  <c:v>9.8416289999999993</c:v>
                </c:pt>
                <c:pt idx="14">
                  <c:v>9.9893850000000004</c:v>
                </c:pt>
                <c:pt idx="15">
                  <c:v>9.8673350000000006</c:v>
                </c:pt>
                <c:pt idx="16">
                  <c:v>9.8973990000000001</c:v>
                </c:pt>
                <c:pt idx="17">
                  <c:v>9.7392079999999996</c:v>
                </c:pt>
                <c:pt idx="18">
                  <c:v>9.6922259999999998</c:v>
                </c:pt>
                <c:pt idx="19">
                  <c:v>9.6681069999999991</c:v>
                </c:pt>
                <c:pt idx="20">
                  <c:v>9.7548379999999995</c:v>
                </c:pt>
                <c:pt idx="21">
                  <c:v>9.6550560000000001</c:v>
                </c:pt>
                <c:pt idx="22">
                  <c:v>9.5726510000000005</c:v>
                </c:pt>
                <c:pt idx="23">
                  <c:v>9.7724980000000006</c:v>
                </c:pt>
                <c:pt idx="24">
                  <c:v>9.7204540000000001</c:v>
                </c:pt>
                <c:pt idx="25">
                  <c:v>9.8611190000000004</c:v>
                </c:pt>
                <c:pt idx="26">
                  <c:v>9.8196630000000003</c:v>
                </c:pt>
                <c:pt idx="27">
                  <c:v>9.6880760000000006</c:v>
                </c:pt>
                <c:pt idx="28">
                  <c:v>9.7208279999999991</c:v>
                </c:pt>
                <c:pt idx="29">
                  <c:v>9.6541460000000008</c:v>
                </c:pt>
                <c:pt idx="30">
                  <c:v>9.4658280000000001</c:v>
                </c:pt>
                <c:pt idx="31">
                  <c:v>9.5902449999999995</c:v>
                </c:pt>
                <c:pt idx="32">
                  <c:v>9.8367649999999998</c:v>
                </c:pt>
                <c:pt idx="33">
                  <c:v>10.22329</c:v>
                </c:pt>
                <c:pt idx="34">
                  <c:v>9.9260789999999997</c:v>
                </c:pt>
                <c:pt idx="35">
                  <c:v>10.100744000000001</c:v>
                </c:pt>
                <c:pt idx="36">
                  <c:v>10.06442</c:v>
                </c:pt>
                <c:pt idx="37">
                  <c:v>10.106045999999999</c:v>
                </c:pt>
                <c:pt idx="38">
                  <c:v>10.109878</c:v>
                </c:pt>
                <c:pt idx="39">
                  <c:v>10.348262999999999</c:v>
                </c:pt>
                <c:pt idx="40">
                  <c:v>9.7144189999999995</c:v>
                </c:pt>
                <c:pt idx="41">
                  <c:v>9.8474570000000003</c:v>
                </c:pt>
                <c:pt idx="42">
                  <c:v>9.9818339999999992</c:v>
                </c:pt>
                <c:pt idx="43">
                  <c:v>9.9492530000000006</c:v>
                </c:pt>
                <c:pt idx="44">
                  <c:v>9.9451610000000006</c:v>
                </c:pt>
                <c:pt idx="45">
                  <c:v>9.9399890000000006</c:v>
                </c:pt>
                <c:pt idx="46">
                  <c:v>10.237050999999999</c:v>
                </c:pt>
                <c:pt idx="47">
                  <c:v>10.100275</c:v>
                </c:pt>
                <c:pt idx="48">
                  <c:v>10.377416</c:v>
                </c:pt>
                <c:pt idx="49">
                  <c:v>10.209961</c:v>
                </c:pt>
                <c:pt idx="50">
                  <c:v>10.056573</c:v>
                </c:pt>
                <c:pt idx="51">
                  <c:v>9.7819680000000009</c:v>
                </c:pt>
                <c:pt idx="52">
                  <c:v>10.366331000000001</c:v>
                </c:pt>
                <c:pt idx="53">
                  <c:v>10.086791</c:v>
                </c:pt>
                <c:pt idx="54">
                  <c:v>10.618897</c:v>
                </c:pt>
                <c:pt idx="55">
                  <c:v>10.584028999999999</c:v>
                </c:pt>
                <c:pt idx="56">
                  <c:v>10.644455000000001</c:v>
                </c:pt>
                <c:pt idx="57">
                  <c:v>10.637521</c:v>
                </c:pt>
                <c:pt idx="58">
                  <c:v>10.281433</c:v>
                </c:pt>
                <c:pt idx="59">
                  <c:v>10.112140999999999</c:v>
                </c:pt>
                <c:pt idx="60">
                  <c:v>10.183458</c:v>
                </c:pt>
                <c:pt idx="61">
                  <c:v>10.093147999999999</c:v>
                </c:pt>
                <c:pt idx="62">
                  <c:v>10.121454</c:v>
                </c:pt>
                <c:pt idx="63">
                  <c:v>10.069546000000001</c:v>
                </c:pt>
                <c:pt idx="64">
                  <c:v>10.336387999999999</c:v>
                </c:pt>
                <c:pt idx="65">
                  <c:v>10.373429</c:v>
                </c:pt>
                <c:pt idx="66">
                  <c:v>10.711525</c:v>
                </c:pt>
                <c:pt idx="67">
                  <c:v>10.850876</c:v>
                </c:pt>
                <c:pt idx="68">
                  <c:v>10.806182</c:v>
                </c:pt>
                <c:pt idx="69">
                  <c:v>11.591276000000001</c:v>
                </c:pt>
                <c:pt idx="70">
                  <c:v>11.414972000000001</c:v>
                </c:pt>
                <c:pt idx="71">
                  <c:v>11.457694</c:v>
                </c:pt>
                <c:pt idx="72">
                  <c:v>11.849644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CE-E74B-91EC-19B12FF1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in val="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3"/>
          <c:min val="-3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chemeClr val="bg1"/>
                    </a:solidFill>
                  </a:rPr>
                  <a:t>o</a:t>
                </a:r>
                <a:r>
                  <a:rPr lang="en-US" sz="1400" dirty="0">
                    <a:solidFill>
                      <a:schemeClr val="bg1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all_sp_excel_graphs!$I$1</c:f>
              <c:strCache>
                <c:ptCount val="1"/>
                <c:pt idx="0">
                  <c:v>GULF_SST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all_sp_excel_graphs!$I$2:$I$74</c:f>
              <c:numCache>
                <c:formatCode>General</c:formatCode>
                <c:ptCount val="73"/>
                <c:pt idx="0">
                  <c:v>0.108674917</c:v>
                </c:pt>
                <c:pt idx="1">
                  <c:v>0.12638608300000001</c:v>
                </c:pt>
                <c:pt idx="2">
                  <c:v>-0.18836475</c:v>
                </c:pt>
                <c:pt idx="3">
                  <c:v>6.1715417000000002E-2</c:v>
                </c:pt>
                <c:pt idx="4">
                  <c:v>-2.6964833000000001E-2</c:v>
                </c:pt>
                <c:pt idx="5">
                  <c:v>0.184723</c:v>
                </c:pt>
                <c:pt idx="6">
                  <c:v>3.4908666999999997E-2</c:v>
                </c:pt>
                <c:pt idx="7">
                  <c:v>0.32055758299999998</c:v>
                </c:pt>
                <c:pt idx="8">
                  <c:v>3.9863333000000001E-2</c:v>
                </c:pt>
                <c:pt idx="9">
                  <c:v>-0.13120558299999999</c:v>
                </c:pt>
                <c:pt idx="10">
                  <c:v>-6.1695917000000003E-2</c:v>
                </c:pt>
                <c:pt idx="11">
                  <c:v>-0.27955799999999997</c:v>
                </c:pt>
                <c:pt idx="12">
                  <c:v>5.1236333000000002E-2</c:v>
                </c:pt>
                <c:pt idx="13">
                  <c:v>-0.110185167</c:v>
                </c:pt>
                <c:pt idx="14">
                  <c:v>-0.37768741700000003</c:v>
                </c:pt>
                <c:pt idx="15">
                  <c:v>-9.4851332999999996E-2</c:v>
                </c:pt>
                <c:pt idx="16">
                  <c:v>-0.35800975000000002</c:v>
                </c:pt>
                <c:pt idx="17">
                  <c:v>-5.7115917000000002E-2</c:v>
                </c:pt>
                <c:pt idx="18">
                  <c:v>-0.297807667</c:v>
                </c:pt>
                <c:pt idx="19">
                  <c:v>-0.24499516700000001</c:v>
                </c:pt>
                <c:pt idx="20">
                  <c:v>-0.55596191699999997</c:v>
                </c:pt>
                <c:pt idx="21">
                  <c:v>7.0287166999999998E-2</c:v>
                </c:pt>
                <c:pt idx="22">
                  <c:v>0.29022283300000001</c:v>
                </c:pt>
                <c:pt idx="23">
                  <c:v>-0.237988333</c:v>
                </c:pt>
                <c:pt idx="24">
                  <c:v>-1.3814666999999999E-2</c:v>
                </c:pt>
                <c:pt idx="25">
                  <c:v>2.1897416999999999E-2</c:v>
                </c:pt>
                <c:pt idx="26">
                  <c:v>-0.63614633300000001</c:v>
                </c:pt>
                <c:pt idx="27">
                  <c:v>-0.35904900000000001</c:v>
                </c:pt>
                <c:pt idx="28">
                  <c:v>-0.31334783300000002</c:v>
                </c:pt>
                <c:pt idx="29">
                  <c:v>-0.29564341700000002</c:v>
                </c:pt>
                <c:pt idx="30">
                  <c:v>-4.7060167E-2</c:v>
                </c:pt>
                <c:pt idx="31">
                  <c:v>-2.9907083000000001E-2</c:v>
                </c:pt>
                <c:pt idx="32">
                  <c:v>0.29262333299999999</c:v>
                </c:pt>
                <c:pt idx="33">
                  <c:v>-0.37270249999999999</c:v>
                </c:pt>
                <c:pt idx="34">
                  <c:v>-0.646816583</c:v>
                </c:pt>
                <c:pt idx="35">
                  <c:v>-0.27441866700000001</c:v>
                </c:pt>
                <c:pt idx="36">
                  <c:v>-4.3255083E-2</c:v>
                </c:pt>
                <c:pt idx="37">
                  <c:v>-0.44948225000000003</c:v>
                </c:pt>
                <c:pt idx="38">
                  <c:v>-0.70487866700000001</c:v>
                </c:pt>
                <c:pt idx="39">
                  <c:v>0.109458917</c:v>
                </c:pt>
                <c:pt idx="40">
                  <c:v>0.13144749999999999</c:v>
                </c:pt>
                <c:pt idx="41">
                  <c:v>1.4697999999999999E-2</c:v>
                </c:pt>
                <c:pt idx="42">
                  <c:v>-0.51039108300000002</c:v>
                </c:pt>
                <c:pt idx="43">
                  <c:v>-0.34079300000000001</c:v>
                </c:pt>
                <c:pt idx="44">
                  <c:v>-0.32975358300000002</c:v>
                </c:pt>
                <c:pt idx="45">
                  <c:v>-1.7713E-2</c:v>
                </c:pt>
                <c:pt idx="46">
                  <c:v>-0.29791200000000001</c:v>
                </c:pt>
                <c:pt idx="47">
                  <c:v>-7.3519082999999999E-2</c:v>
                </c:pt>
                <c:pt idx="48">
                  <c:v>3.4062250000000002E-2</c:v>
                </c:pt>
                <c:pt idx="49">
                  <c:v>0.107439333</c:v>
                </c:pt>
                <c:pt idx="50">
                  <c:v>0.36247133300000001</c:v>
                </c:pt>
                <c:pt idx="51">
                  <c:v>7.310875E-2</c:v>
                </c:pt>
                <c:pt idx="52">
                  <c:v>0.27630141699999999</c:v>
                </c:pt>
                <c:pt idx="53">
                  <c:v>0.29433716700000001</c:v>
                </c:pt>
                <c:pt idx="54">
                  <c:v>0.41699066699999998</c:v>
                </c:pt>
                <c:pt idx="55">
                  <c:v>0.26726949999999999</c:v>
                </c:pt>
                <c:pt idx="56">
                  <c:v>0.32121708300000001</c:v>
                </c:pt>
                <c:pt idx="57">
                  <c:v>0.19537099999999999</c:v>
                </c:pt>
                <c:pt idx="58">
                  <c:v>-5.7348329999999999E-3</c:v>
                </c:pt>
                <c:pt idx="59">
                  <c:v>0.13143058299999999</c:v>
                </c:pt>
                <c:pt idx="60">
                  <c:v>-0.24926458300000001</c:v>
                </c:pt>
                <c:pt idx="61">
                  <c:v>4.8586083000000002E-2</c:v>
                </c:pt>
                <c:pt idx="62">
                  <c:v>0.60609766700000001</c:v>
                </c:pt>
                <c:pt idx="63">
                  <c:v>-1.2737499999999999E-3</c:v>
                </c:pt>
                <c:pt idx="64">
                  <c:v>-6.0188249999999999E-2</c:v>
                </c:pt>
                <c:pt idx="65">
                  <c:v>0.68344850000000001</c:v>
                </c:pt>
                <c:pt idx="66">
                  <c:v>0.59549466699999998</c:v>
                </c:pt>
                <c:pt idx="67">
                  <c:v>0.66998858299999997</c:v>
                </c:pt>
                <c:pt idx="68">
                  <c:v>0.544661583</c:v>
                </c:pt>
                <c:pt idx="69">
                  <c:v>0.45863083300000002</c:v>
                </c:pt>
                <c:pt idx="70">
                  <c:v>0.397693833</c:v>
                </c:pt>
                <c:pt idx="71">
                  <c:v>0.209756583</c:v>
                </c:pt>
                <c:pt idx="72">
                  <c:v>0.54234991700000001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2-6B44-89DA-B68BF7476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all_sp_excel_graphs!$H$1</c:f>
              <c:strCache>
                <c:ptCount val="1"/>
                <c:pt idx="0">
                  <c:v>GULF_MTC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all_sp_excel_graphs!$H$2:$H$74</c:f>
              <c:numCache>
                <c:formatCode>General</c:formatCode>
                <c:ptCount val="73"/>
                <c:pt idx="0">
                  <c:v>24.005759999999999</c:v>
                </c:pt>
                <c:pt idx="1">
                  <c:v>24.309979999999999</c:v>
                </c:pt>
                <c:pt idx="2">
                  <c:v>24.041440000000001</c:v>
                </c:pt>
                <c:pt idx="3">
                  <c:v>23.997430000000001</c:v>
                </c:pt>
                <c:pt idx="4">
                  <c:v>24.069179999999999</c:v>
                </c:pt>
                <c:pt idx="5">
                  <c:v>23.96593</c:v>
                </c:pt>
                <c:pt idx="6">
                  <c:v>23.988199999999999</c:v>
                </c:pt>
                <c:pt idx="7">
                  <c:v>24.096029999999999</c:v>
                </c:pt>
                <c:pt idx="8">
                  <c:v>24.306100000000001</c:v>
                </c:pt>
                <c:pt idx="9">
                  <c:v>24.185500000000001</c:v>
                </c:pt>
                <c:pt idx="10">
                  <c:v>24.061869999999999</c:v>
                </c:pt>
                <c:pt idx="11">
                  <c:v>23.99625</c:v>
                </c:pt>
                <c:pt idx="12">
                  <c:v>24.35305</c:v>
                </c:pt>
                <c:pt idx="13">
                  <c:v>24.469100000000001</c:v>
                </c:pt>
                <c:pt idx="14">
                  <c:v>24.505590000000002</c:v>
                </c:pt>
                <c:pt idx="15">
                  <c:v>24.52833</c:v>
                </c:pt>
                <c:pt idx="16">
                  <c:v>24.58184</c:v>
                </c:pt>
                <c:pt idx="17">
                  <c:v>24.443570000000001</c:v>
                </c:pt>
                <c:pt idx="18">
                  <c:v>24.37893</c:v>
                </c:pt>
                <c:pt idx="19">
                  <c:v>24.622</c:v>
                </c:pt>
                <c:pt idx="20">
                  <c:v>24.662489999999998</c:v>
                </c:pt>
                <c:pt idx="21">
                  <c:v>24.549679999999999</c:v>
                </c:pt>
                <c:pt idx="22">
                  <c:v>24.124410000000001</c:v>
                </c:pt>
                <c:pt idx="23">
                  <c:v>24.252079999999999</c:v>
                </c:pt>
                <c:pt idx="24">
                  <c:v>24.3049</c:v>
                </c:pt>
                <c:pt idx="25">
                  <c:v>24.094819999999999</c:v>
                </c:pt>
                <c:pt idx="26">
                  <c:v>24.047619999999998</c:v>
                </c:pt>
                <c:pt idx="27">
                  <c:v>23.904070000000001</c:v>
                </c:pt>
                <c:pt idx="28">
                  <c:v>24.5703</c:v>
                </c:pt>
                <c:pt idx="29">
                  <c:v>24.535900000000002</c:v>
                </c:pt>
                <c:pt idx="30">
                  <c:v>24.668759999999999</c:v>
                </c:pt>
                <c:pt idx="31">
                  <c:v>24.6081</c:v>
                </c:pt>
                <c:pt idx="32">
                  <c:v>24.307410000000001</c:v>
                </c:pt>
                <c:pt idx="33">
                  <c:v>24.215589999999999</c:v>
                </c:pt>
                <c:pt idx="34">
                  <c:v>24.433610000000002</c:v>
                </c:pt>
                <c:pt idx="35">
                  <c:v>24.498460000000001</c:v>
                </c:pt>
                <c:pt idx="36">
                  <c:v>24.666160000000001</c:v>
                </c:pt>
                <c:pt idx="37">
                  <c:v>24.662330000000001</c:v>
                </c:pt>
                <c:pt idx="38">
                  <c:v>24.542829999999999</c:v>
                </c:pt>
                <c:pt idx="39">
                  <c:v>24.614409999999999</c:v>
                </c:pt>
                <c:pt idx="40">
                  <c:v>24.762129999999999</c:v>
                </c:pt>
                <c:pt idx="41">
                  <c:v>24.73929</c:v>
                </c:pt>
                <c:pt idx="42">
                  <c:v>24.640699999999999</c:v>
                </c:pt>
                <c:pt idx="43">
                  <c:v>24.540790000000001</c:v>
                </c:pt>
                <c:pt idx="44">
                  <c:v>24.599799999999998</c:v>
                </c:pt>
                <c:pt idx="45">
                  <c:v>24.499919999999999</c:v>
                </c:pt>
                <c:pt idx="46">
                  <c:v>24.361450000000001</c:v>
                </c:pt>
                <c:pt idx="47">
                  <c:v>24.3889</c:v>
                </c:pt>
                <c:pt idx="48">
                  <c:v>24.468409999999999</c:v>
                </c:pt>
                <c:pt idx="49">
                  <c:v>24.507829999999998</c:v>
                </c:pt>
                <c:pt idx="50">
                  <c:v>24.586639999999999</c:v>
                </c:pt>
                <c:pt idx="51">
                  <c:v>24.502469999999999</c:v>
                </c:pt>
                <c:pt idx="52">
                  <c:v>24.519179999999999</c:v>
                </c:pt>
                <c:pt idx="53">
                  <c:v>24.499469999999999</c:v>
                </c:pt>
                <c:pt idx="54">
                  <c:v>24.715540000000001</c:v>
                </c:pt>
                <c:pt idx="55">
                  <c:v>24.722840000000001</c:v>
                </c:pt>
                <c:pt idx="56">
                  <c:v>24.779679999999999</c:v>
                </c:pt>
                <c:pt idx="57">
                  <c:v>24.587430000000001</c:v>
                </c:pt>
                <c:pt idx="58">
                  <c:v>24.675999999999998</c:v>
                </c:pt>
                <c:pt idx="59">
                  <c:v>24.65269</c:v>
                </c:pt>
                <c:pt idx="60">
                  <c:v>24.74389</c:v>
                </c:pt>
                <c:pt idx="61">
                  <c:v>24.600760000000001</c:v>
                </c:pt>
                <c:pt idx="62">
                  <c:v>24.619019999999999</c:v>
                </c:pt>
                <c:pt idx="63">
                  <c:v>24.630680000000002</c:v>
                </c:pt>
                <c:pt idx="64">
                  <c:v>24.728400000000001</c:v>
                </c:pt>
                <c:pt idx="65">
                  <c:v>24.694050000000001</c:v>
                </c:pt>
                <c:pt idx="66">
                  <c:v>24.83717</c:v>
                </c:pt>
                <c:pt idx="67">
                  <c:v>24.756969999999999</c:v>
                </c:pt>
                <c:pt idx="68">
                  <c:v>24.71284</c:v>
                </c:pt>
                <c:pt idx="69">
                  <c:v>24.846969999999999</c:v>
                </c:pt>
                <c:pt idx="70">
                  <c:v>24.872620000000001</c:v>
                </c:pt>
                <c:pt idx="71">
                  <c:v>24.778300000000002</c:v>
                </c:pt>
                <c:pt idx="72">
                  <c:v>24.91722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A2-6B44-89DA-B68BF7476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ax val="26"/>
          <c:min val="2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1"/>
          <c:min val="-1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chemeClr val="bg1"/>
                    </a:solidFill>
                  </a:rPr>
                  <a:t>o</a:t>
                </a:r>
                <a:r>
                  <a:rPr lang="en-US" sz="1400" dirty="0">
                    <a:solidFill>
                      <a:schemeClr val="bg1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all_sp_excel_graphs!$C$1</c:f>
              <c:strCache>
                <c:ptCount val="1"/>
                <c:pt idx="0">
                  <c:v>NEUS_SST</c:v>
                </c:pt>
              </c:strCache>
            </c:strRef>
          </c:tx>
          <c:spPr>
            <a:solidFill>
              <a:srgbClr val="00BAB3"/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all_sp_excel_graphs!$C$2:$C$74</c:f>
              <c:numCache>
                <c:formatCode>General</c:formatCode>
                <c:ptCount val="73"/>
                <c:pt idx="0">
                  <c:v>0.29028674999999998</c:v>
                </c:pt>
                <c:pt idx="1">
                  <c:v>1.42237192</c:v>
                </c:pt>
                <c:pt idx="2">
                  <c:v>0.63580574999999995</c:v>
                </c:pt>
                <c:pt idx="3">
                  <c:v>0.66332599999999997</c:v>
                </c:pt>
                <c:pt idx="4">
                  <c:v>0.33387250000000002</c:v>
                </c:pt>
                <c:pt idx="5">
                  <c:v>0.14635007999999999</c:v>
                </c:pt>
                <c:pt idx="6">
                  <c:v>-0.76028258000000004</c:v>
                </c:pt>
                <c:pt idx="7">
                  <c:v>8.1769250000000002E-2</c:v>
                </c:pt>
                <c:pt idx="8">
                  <c:v>-0.61436617000000004</c:v>
                </c:pt>
                <c:pt idx="9">
                  <c:v>-0.76261292000000003</c:v>
                </c:pt>
                <c:pt idx="10">
                  <c:v>-0.54241941999999999</c:v>
                </c:pt>
                <c:pt idx="11">
                  <c:v>-0.85603191999999995</c:v>
                </c:pt>
                <c:pt idx="12">
                  <c:v>-0.58519907999999998</c:v>
                </c:pt>
                <c:pt idx="13">
                  <c:v>-0.58109542000000003</c:v>
                </c:pt>
                <c:pt idx="14">
                  <c:v>-1.3503829999999999</c:v>
                </c:pt>
                <c:pt idx="15">
                  <c:v>-2.0526800000000001</c:v>
                </c:pt>
                <c:pt idx="16">
                  <c:v>-1.405051</c:v>
                </c:pt>
                <c:pt idx="17">
                  <c:v>-1.61545458</c:v>
                </c:pt>
                <c:pt idx="18">
                  <c:v>-1.02373158</c:v>
                </c:pt>
                <c:pt idx="19">
                  <c:v>-0.35908607999999997</c:v>
                </c:pt>
                <c:pt idx="20">
                  <c:v>-0.36067349999999998</c:v>
                </c:pt>
                <c:pt idx="21">
                  <c:v>-0.77723416999999995</c:v>
                </c:pt>
                <c:pt idx="22">
                  <c:v>-0.64139000000000002</c:v>
                </c:pt>
                <c:pt idx="23">
                  <c:v>-0.28195516999999998</c:v>
                </c:pt>
                <c:pt idx="24">
                  <c:v>5.3796249999999997E-2</c:v>
                </c:pt>
                <c:pt idx="25">
                  <c:v>-0.13671158</c:v>
                </c:pt>
                <c:pt idx="26">
                  <c:v>0.19694442000000001</c:v>
                </c:pt>
                <c:pt idx="27">
                  <c:v>-0.56992683</c:v>
                </c:pt>
                <c:pt idx="28">
                  <c:v>-0.91821008000000004</c:v>
                </c:pt>
                <c:pt idx="29">
                  <c:v>-0.71993733000000004</c:v>
                </c:pt>
                <c:pt idx="30">
                  <c:v>-0.43238842</c:v>
                </c:pt>
                <c:pt idx="31">
                  <c:v>-0.58502617000000001</c:v>
                </c:pt>
                <c:pt idx="32">
                  <c:v>-0.76795941999999995</c:v>
                </c:pt>
                <c:pt idx="33">
                  <c:v>0.17932575000000001</c:v>
                </c:pt>
                <c:pt idx="34">
                  <c:v>0.15528091999999999</c:v>
                </c:pt>
                <c:pt idx="35">
                  <c:v>-0.22335732999999999</c:v>
                </c:pt>
                <c:pt idx="36">
                  <c:v>-0.13114817000000001</c:v>
                </c:pt>
                <c:pt idx="37">
                  <c:v>-0.97157433000000004</c:v>
                </c:pt>
                <c:pt idx="38">
                  <c:v>-0.65116792000000001</c:v>
                </c:pt>
                <c:pt idx="39">
                  <c:v>-3.8112420000000001E-2</c:v>
                </c:pt>
                <c:pt idx="40">
                  <c:v>0.24135957999999999</c:v>
                </c:pt>
                <c:pt idx="41">
                  <c:v>0.17728367</c:v>
                </c:pt>
                <c:pt idx="42">
                  <c:v>-0.75240574999999998</c:v>
                </c:pt>
                <c:pt idx="43">
                  <c:v>-0.45746783000000002</c:v>
                </c:pt>
                <c:pt idx="44">
                  <c:v>9.2251749999999993E-2</c:v>
                </c:pt>
                <c:pt idx="45">
                  <c:v>-4.7924170000000002E-2</c:v>
                </c:pt>
                <c:pt idx="46">
                  <c:v>-0.87610858000000003</c:v>
                </c:pt>
                <c:pt idx="47">
                  <c:v>-6.7425579999999999E-2</c:v>
                </c:pt>
                <c:pt idx="48">
                  <c:v>6.5747669999999994E-2</c:v>
                </c:pt>
                <c:pt idx="49">
                  <c:v>1.14377733</c:v>
                </c:pt>
                <c:pt idx="50">
                  <c:v>0.60553358000000002</c:v>
                </c:pt>
                <c:pt idx="51">
                  <c:v>0.5292095</c:v>
                </c:pt>
                <c:pt idx="52">
                  <c:v>0.97879207999999995</c:v>
                </c:pt>
                <c:pt idx="53">
                  <c:v>-0.28665792000000001</c:v>
                </c:pt>
                <c:pt idx="54">
                  <c:v>-0.42274317</c:v>
                </c:pt>
                <c:pt idx="55">
                  <c:v>-0.16090932999999999</c:v>
                </c:pt>
                <c:pt idx="56">
                  <c:v>0.84984192000000003</c:v>
                </c:pt>
                <c:pt idx="57">
                  <c:v>0.24002258000000001</c:v>
                </c:pt>
                <c:pt idx="58">
                  <c:v>0.92878225000000003</c:v>
                </c:pt>
                <c:pt idx="59">
                  <c:v>-2.6453999999999998E-2</c:v>
                </c:pt>
                <c:pt idx="60">
                  <c:v>1.14629125</c:v>
                </c:pt>
                <c:pt idx="61">
                  <c:v>0.82031507999999997</c:v>
                </c:pt>
                <c:pt idx="62">
                  <c:v>2.5068058299999998</c:v>
                </c:pt>
                <c:pt idx="63">
                  <c:v>1.0316971699999999</c:v>
                </c:pt>
                <c:pt idx="64">
                  <c:v>0.57202967000000005</c:v>
                </c:pt>
                <c:pt idx="65">
                  <c:v>0.44217308</c:v>
                </c:pt>
                <c:pt idx="66">
                  <c:v>1.13897955</c:v>
                </c:pt>
                <c:pt idx="67">
                  <c:v>0.84226332999999998</c:v>
                </c:pt>
                <c:pt idx="68">
                  <c:v>0.95393417000000003</c:v>
                </c:pt>
                <c:pt idx="69">
                  <c:v>0.37957374999999999</c:v>
                </c:pt>
                <c:pt idx="70">
                  <c:v>0.94528100000000004</c:v>
                </c:pt>
                <c:pt idx="71">
                  <c:v>2.2371927</c:v>
                </c:pt>
                <c:pt idx="72">
                  <c:v>1.4103676700000001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E-E74B-91EC-19B12FF1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all_sp_excel_graphs!$B$1</c:f>
              <c:strCache>
                <c:ptCount val="1"/>
                <c:pt idx="0">
                  <c:v>NEUS_MTC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all_sp_excel_graphs!$B$2:$B$74</c:f>
              <c:numCache>
                <c:formatCode>General</c:formatCode>
                <c:ptCount val="73"/>
                <c:pt idx="0">
                  <c:v>9.642925</c:v>
                </c:pt>
                <c:pt idx="1">
                  <c:v>9.9793610000000008</c:v>
                </c:pt>
                <c:pt idx="2">
                  <c:v>9.7879039999999993</c:v>
                </c:pt>
                <c:pt idx="3">
                  <c:v>9.8570069999999994</c:v>
                </c:pt>
                <c:pt idx="4">
                  <c:v>9.7454689999999999</c:v>
                </c:pt>
                <c:pt idx="5">
                  <c:v>9.8955120000000001</c:v>
                </c:pt>
                <c:pt idx="6">
                  <c:v>9.6989059999999991</c:v>
                </c:pt>
                <c:pt idx="7">
                  <c:v>9.7522730000000006</c:v>
                </c:pt>
                <c:pt idx="8">
                  <c:v>9.6783710000000003</c:v>
                </c:pt>
                <c:pt idx="9">
                  <c:v>9.8482839999999996</c:v>
                </c:pt>
                <c:pt idx="10">
                  <c:v>9.7333949999999998</c:v>
                </c:pt>
                <c:pt idx="11">
                  <c:v>9.9740029999999997</c:v>
                </c:pt>
                <c:pt idx="12">
                  <c:v>9.8011680000000005</c:v>
                </c:pt>
                <c:pt idx="13">
                  <c:v>9.8416289999999993</c:v>
                </c:pt>
                <c:pt idx="14">
                  <c:v>9.9893850000000004</c:v>
                </c:pt>
                <c:pt idx="15">
                  <c:v>9.8673350000000006</c:v>
                </c:pt>
                <c:pt idx="16">
                  <c:v>9.8973990000000001</c:v>
                </c:pt>
                <c:pt idx="17">
                  <c:v>9.7392079999999996</c:v>
                </c:pt>
                <c:pt idx="18">
                  <c:v>9.6922259999999998</c:v>
                </c:pt>
                <c:pt idx="19">
                  <c:v>9.6681069999999991</c:v>
                </c:pt>
                <c:pt idx="20">
                  <c:v>9.7548379999999995</c:v>
                </c:pt>
                <c:pt idx="21">
                  <c:v>9.6550560000000001</c:v>
                </c:pt>
                <c:pt idx="22">
                  <c:v>9.5726510000000005</c:v>
                </c:pt>
                <c:pt idx="23">
                  <c:v>9.7724980000000006</c:v>
                </c:pt>
                <c:pt idx="24">
                  <c:v>9.7204540000000001</c:v>
                </c:pt>
                <c:pt idx="25">
                  <c:v>9.8611190000000004</c:v>
                </c:pt>
                <c:pt idx="26">
                  <c:v>9.8196630000000003</c:v>
                </c:pt>
                <c:pt idx="27">
                  <c:v>9.6880760000000006</c:v>
                </c:pt>
                <c:pt idx="28">
                  <c:v>9.7208279999999991</c:v>
                </c:pt>
                <c:pt idx="29">
                  <c:v>9.6541460000000008</c:v>
                </c:pt>
                <c:pt idx="30">
                  <c:v>9.4658280000000001</c:v>
                </c:pt>
                <c:pt idx="31">
                  <c:v>9.5902449999999995</c:v>
                </c:pt>
                <c:pt idx="32">
                  <c:v>9.8367649999999998</c:v>
                </c:pt>
                <c:pt idx="33">
                  <c:v>10.22329</c:v>
                </c:pt>
                <c:pt idx="34">
                  <c:v>9.9260789999999997</c:v>
                </c:pt>
                <c:pt idx="35">
                  <c:v>10.100744000000001</c:v>
                </c:pt>
                <c:pt idx="36">
                  <c:v>10.06442</c:v>
                </c:pt>
                <c:pt idx="37">
                  <c:v>10.106045999999999</c:v>
                </c:pt>
                <c:pt idx="38">
                  <c:v>10.109878</c:v>
                </c:pt>
                <c:pt idx="39">
                  <c:v>10.348262999999999</c:v>
                </c:pt>
                <c:pt idx="40">
                  <c:v>9.7144189999999995</c:v>
                </c:pt>
                <c:pt idx="41">
                  <c:v>9.8474570000000003</c:v>
                </c:pt>
                <c:pt idx="42">
                  <c:v>9.9818339999999992</c:v>
                </c:pt>
                <c:pt idx="43">
                  <c:v>9.9492530000000006</c:v>
                </c:pt>
                <c:pt idx="44">
                  <c:v>9.9451610000000006</c:v>
                </c:pt>
                <c:pt idx="45">
                  <c:v>9.9399890000000006</c:v>
                </c:pt>
                <c:pt idx="46">
                  <c:v>10.237050999999999</c:v>
                </c:pt>
                <c:pt idx="47">
                  <c:v>10.100275</c:v>
                </c:pt>
                <c:pt idx="48">
                  <c:v>10.377416</c:v>
                </c:pt>
                <c:pt idx="49">
                  <c:v>10.209961</c:v>
                </c:pt>
                <c:pt idx="50">
                  <c:v>10.056573</c:v>
                </c:pt>
                <c:pt idx="51">
                  <c:v>9.7819680000000009</c:v>
                </c:pt>
                <c:pt idx="52">
                  <c:v>10.366331000000001</c:v>
                </c:pt>
                <c:pt idx="53">
                  <c:v>10.086791</c:v>
                </c:pt>
                <c:pt idx="54">
                  <c:v>10.618897</c:v>
                </c:pt>
                <c:pt idx="55">
                  <c:v>10.584028999999999</c:v>
                </c:pt>
                <c:pt idx="56">
                  <c:v>10.644455000000001</c:v>
                </c:pt>
                <c:pt idx="57">
                  <c:v>10.637521</c:v>
                </c:pt>
                <c:pt idx="58">
                  <c:v>10.281433</c:v>
                </c:pt>
                <c:pt idx="59">
                  <c:v>10.112140999999999</c:v>
                </c:pt>
                <c:pt idx="60">
                  <c:v>10.183458</c:v>
                </c:pt>
                <c:pt idx="61">
                  <c:v>10.093147999999999</c:v>
                </c:pt>
                <c:pt idx="62">
                  <c:v>10.121454</c:v>
                </c:pt>
                <c:pt idx="63">
                  <c:v>10.069546000000001</c:v>
                </c:pt>
                <c:pt idx="64">
                  <c:v>10.336387999999999</c:v>
                </c:pt>
                <c:pt idx="65">
                  <c:v>10.373429</c:v>
                </c:pt>
                <c:pt idx="66">
                  <c:v>10.711525</c:v>
                </c:pt>
                <c:pt idx="67">
                  <c:v>10.850876</c:v>
                </c:pt>
                <c:pt idx="68">
                  <c:v>10.806182</c:v>
                </c:pt>
                <c:pt idx="69">
                  <c:v>11.591276000000001</c:v>
                </c:pt>
                <c:pt idx="70">
                  <c:v>11.414972000000001</c:v>
                </c:pt>
                <c:pt idx="71">
                  <c:v>11.457694</c:v>
                </c:pt>
                <c:pt idx="72">
                  <c:v>11.849644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CE-E74B-91EC-19B12FF1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in val="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3"/>
          <c:min val="-3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BAB3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00BAB3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rgbClr val="00BAB3"/>
                    </a:solidFill>
                  </a:rPr>
                  <a:t>o</a:t>
                </a:r>
                <a:r>
                  <a:rPr lang="en-US" sz="1400" dirty="0">
                    <a:solidFill>
                      <a:srgbClr val="00BAB3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BAB3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AB3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all_sp_excel_graphs!$E$1</c:f>
              <c:strCache>
                <c:ptCount val="1"/>
                <c:pt idx="0">
                  <c:v>MAB_SST</c:v>
                </c:pt>
              </c:strCache>
            </c:strRef>
          </c:tx>
          <c:spPr>
            <a:solidFill>
              <a:srgbClr val="00BAB3">
                <a:alpha val="80000"/>
              </a:srgbClr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all_sp_excel_graphs!$E$2:$E$74</c:f>
              <c:numCache>
                <c:formatCode>General</c:formatCode>
                <c:ptCount val="73"/>
                <c:pt idx="0">
                  <c:v>0.48111749999999998</c:v>
                </c:pt>
                <c:pt idx="1">
                  <c:v>0.66529466999999998</c:v>
                </c:pt>
                <c:pt idx="2">
                  <c:v>1.0386248300000001</c:v>
                </c:pt>
                <c:pt idx="3">
                  <c:v>1.1019515799999999</c:v>
                </c:pt>
                <c:pt idx="4">
                  <c:v>0.58861724999999998</c:v>
                </c:pt>
                <c:pt idx="5">
                  <c:v>0.23278958</c:v>
                </c:pt>
                <c:pt idx="6">
                  <c:v>-0.76637867000000004</c:v>
                </c:pt>
                <c:pt idx="7">
                  <c:v>0.63112124999999997</c:v>
                </c:pt>
                <c:pt idx="8">
                  <c:v>-0.32054832999999999</c:v>
                </c:pt>
                <c:pt idx="9">
                  <c:v>0.73944975000000002</c:v>
                </c:pt>
                <c:pt idx="10">
                  <c:v>0.55029125000000001</c:v>
                </c:pt>
                <c:pt idx="11">
                  <c:v>-0.47887649999999998</c:v>
                </c:pt>
                <c:pt idx="12">
                  <c:v>-0.32138100000000003</c:v>
                </c:pt>
                <c:pt idx="13">
                  <c:v>-0.52304233</c:v>
                </c:pt>
                <c:pt idx="14">
                  <c:v>-1.23471233</c:v>
                </c:pt>
                <c:pt idx="15">
                  <c:v>-2.0272142500000001</c:v>
                </c:pt>
                <c:pt idx="16">
                  <c:v>-2.25721667</c:v>
                </c:pt>
                <c:pt idx="17">
                  <c:v>-2.0580500000000002</c:v>
                </c:pt>
                <c:pt idx="18">
                  <c:v>-1.5605431700000001</c:v>
                </c:pt>
                <c:pt idx="19">
                  <c:v>-1.7997105799999999</c:v>
                </c:pt>
                <c:pt idx="20">
                  <c:v>-1.4930494999999999</c:v>
                </c:pt>
                <c:pt idx="21">
                  <c:v>-1.16971208</c:v>
                </c:pt>
                <c:pt idx="22">
                  <c:v>-1.2838794200000001</c:v>
                </c:pt>
                <c:pt idx="23">
                  <c:v>-0.50805082999999995</c:v>
                </c:pt>
                <c:pt idx="24">
                  <c:v>-0.42138124999999998</c:v>
                </c:pt>
                <c:pt idx="25">
                  <c:v>-0.27638392000000001</c:v>
                </c:pt>
                <c:pt idx="26">
                  <c:v>-0.86554732999999995</c:v>
                </c:pt>
                <c:pt idx="27">
                  <c:v>-0.89220924999999995</c:v>
                </c:pt>
                <c:pt idx="28">
                  <c:v>-1.47804808</c:v>
                </c:pt>
                <c:pt idx="29">
                  <c:v>-1.4305495800000001</c:v>
                </c:pt>
                <c:pt idx="30">
                  <c:v>-0.18054824999999999</c:v>
                </c:pt>
                <c:pt idx="31">
                  <c:v>-9.1378500000000001E-2</c:v>
                </c:pt>
                <c:pt idx="32">
                  <c:v>-0.12970717000000001</c:v>
                </c:pt>
                <c:pt idx="33">
                  <c:v>0.46194724999999998</c:v>
                </c:pt>
                <c:pt idx="34">
                  <c:v>0.68861441999999995</c:v>
                </c:pt>
                <c:pt idx="35">
                  <c:v>1.7344554999999999</c:v>
                </c:pt>
                <c:pt idx="36">
                  <c:v>1.0927865800000001</c:v>
                </c:pt>
                <c:pt idx="37">
                  <c:v>1.1122999999999999E-2</c:v>
                </c:pt>
                <c:pt idx="38">
                  <c:v>-0.99054308000000002</c:v>
                </c:pt>
                <c:pt idx="39">
                  <c:v>0.32445400000000002</c:v>
                </c:pt>
                <c:pt idx="40">
                  <c:v>0.37362158000000001</c:v>
                </c:pt>
                <c:pt idx="41">
                  <c:v>1.37612208</c:v>
                </c:pt>
                <c:pt idx="42">
                  <c:v>-0.41471592000000002</c:v>
                </c:pt>
                <c:pt idx="43">
                  <c:v>-0.1788795</c:v>
                </c:pt>
                <c:pt idx="44">
                  <c:v>0.78028207999999999</c:v>
                </c:pt>
                <c:pt idx="45">
                  <c:v>0.57612207999999998</c:v>
                </c:pt>
                <c:pt idx="46">
                  <c:v>-1.6447127500000001</c:v>
                </c:pt>
                <c:pt idx="47">
                  <c:v>-0.51638357999999995</c:v>
                </c:pt>
                <c:pt idx="48">
                  <c:v>-0.13804733</c:v>
                </c:pt>
                <c:pt idx="49">
                  <c:v>5.2907500000000003E-3</c:v>
                </c:pt>
                <c:pt idx="50">
                  <c:v>0.56945374999999998</c:v>
                </c:pt>
                <c:pt idx="51">
                  <c:v>0.28945082999999999</c:v>
                </c:pt>
                <c:pt idx="52">
                  <c:v>1.25029558</c:v>
                </c:pt>
                <c:pt idx="53">
                  <c:v>-0.40055158000000002</c:v>
                </c:pt>
                <c:pt idx="54">
                  <c:v>0.17278774999999999</c:v>
                </c:pt>
                <c:pt idx="55">
                  <c:v>-0.47054849999999998</c:v>
                </c:pt>
                <c:pt idx="56">
                  <c:v>0.58445124999999998</c:v>
                </c:pt>
                <c:pt idx="57">
                  <c:v>0.80195232999999999</c:v>
                </c:pt>
                <c:pt idx="58">
                  <c:v>0.56028367000000001</c:v>
                </c:pt>
                <c:pt idx="59">
                  <c:v>0.27029282999999998</c:v>
                </c:pt>
                <c:pt idx="60">
                  <c:v>-9.6376000000000003E-2</c:v>
                </c:pt>
                <c:pt idx="61">
                  <c:v>0.51695217000000004</c:v>
                </c:pt>
                <c:pt idx="62">
                  <c:v>1.68445267</c:v>
                </c:pt>
                <c:pt idx="63">
                  <c:v>0.63945383</c:v>
                </c:pt>
                <c:pt idx="64">
                  <c:v>0.88528424999999999</c:v>
                </c:pt>
                <c:pt idx="65">
                  <c:v>1.2744511700000001</c:v>
                </c:pt>
                <c:pt idx="66">
                  <c:v>0.52945041999999998</c:v>
                </c:pt>
                <c:pt idx="67">
                  <c:v>0.62445392</c:v>
                </c:pt>
                <c:pt idx="68">
                  <c:v>1.3061179999999999</c:v>
                </c:pt>
                <c:pt idx="69">
                  <c:v>1.19112058</c:v>
                </c:pt>
                <c:pt idx="70">
                  <c:v>0.68361707999999999</c:v>
                </c:pt>
                <c:pt idx="71">
                  <c:v>0.89862175</c:v>
                </c:pt>
                <c:pt idx="72">
                  <c:v>0.23194957999999999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B-6247-932C-2A25274BF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all_sp_excel_graphs!$D$1</c:f>
              <c:strCache>
                <c:ptCount val="1"/>
                <c:pt idx="0">
                  <c:v>MAB_MTC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all_sp_excel_graphs!$D$2:$D$74</c:f>
              <c:numCache>
                <c:formatCode>General</c:formatCode>
                <c:ptCount val="73"/>
                <c:pt idx="0">
                  <c:v>18.364090000000001</c:v>
                </c:pt>
                <c:pt idx="1">
                  <c:v>18.119070000000001</c:v>
                </c:pt>
                <c:pt idx="2">
                  <c:v>18.26519</c:v>
                </c:pt>
                <c:pt idx="3">
                  <c:v>18.405470000000001</c:v>
                </c:pt>
                <c:pt idx="4">
                  <c:v>18.189779999999999</c:v>
                </c:pt>
                <c:pt idx="5">
                  <c:v>17.936910000000001</c:v>
                </c:pt>
                <c:pt idx="6">
                  <c:v>18.239159999999998</c:v>
                </c:pt>
                <c:pt idx="7">
                  <c:v>18.759720000000002</c:v>
                </c:pt>
                <c:pt idx="8">
                  <c:v>18.31626</c:v>
                </c:pt>
                <c:pt idx="9">
                  <c:v>17.684819999999998</c:v>
                </c:pt>
                <c:pt idx="10">
                  <c:v>18.232150000000001</c:v>
                </c:pt>
                <c:pt idx="11">
                  <c:v>18.215019999999999</c:v>
                </c:pt>
                <c:pt idx="12">
                  <c:v>18.240549999999999</c:v>
                </c:pt>
                <c:pt idx="13">
                  <c:v>17.738910000000001</c:v>
                </c:pt>
                <c:pt idx="14">
                  <c:v>18.118739999999999</c:v>
                </c:pt>
                <c:pt idx="15">
                  <c:v>17.77272</c:v>
                </c:pt>
                <c:pt idx="16">
                  <c:v>17.82029</c:v>
                </c:pt>
                <c:pt idx="17">
                  <c:v>17.820650000000001</c:v>
                </c:pt>
                <c:pt idx="18">
                  <c:v>16.73349</c:v>
                </c:pt>
                <c:pt idx="19">
                  <c:v>17.037839999999999</c:v>
                </c:pt>
                <c:pt idx="20">
                  <c:v>17.9605</c:v>
                </c:pt>
                <c:pt idx="21">
                  <c:v>18.316739999999999</c:v>
                </c:pt>
                <c:pt idx="22">
                  <c:v>18.449310000000001</c:v>
                </c:pt>
                <c:pt idx="23">
                  <c:v>18.180340000000001</c:v>
                </c:pt>
                <c:pt idx="24">
                  <c:v>18.36177</c:v>
                </c:pt>
                <c:pt idx="25">
                  <c:v>18.59984</c:v>
                </c:pt>
                <c:pt idx="26">
                  <c:v>18.602180000000001</c:v>
                </c:pt>
                <c:pt idx="27">
                  <c:v>18.606870000000001</c:v>
                </c:pt>
                <c:pt idx="28">
                  <c:v>18.096869999999999</c:v>
                </c:pt>
                <c:pt idx="29">
                  <c:v>17.952549999999999</c:v>
                </c:pt>
                <c:pt idx="30">
                  <c:v>18.034659999999999</c:v>
                </c:pt>
                <c:pt idx="31">
                  <c:v>18.823440000000002</c:v>
                </c:pt>
                <c:pt idx="32">
                  <c:v>18.389810000000001</c:v>
                </c:pt>
                <c:pt idx="33">
                  <c:v>18.85838</c:v>
                </c:pt>
                <c:pt idx="34">
                  <c:v>18.606909999999999</c:v>
                </c:pt>
                <c:pt idx="35">
                  <c:v>18.738810000000001</c:v>
                </c:pt>
                <c:pt idx="36">
                  <c:v>18.758179999999999</c:v>
                </c:pt>
                <c:pt idx="37">
                  <c:v>18.455970000000001</c:v>
                </c:pt>
                <c:pt idx="38">
                  <c:v>18.584620000000001</c:v>
                </c:pt>
                <c:pt idx="39">
                  <c:v>18.3203</c:v>
                </c:pt>
                <c:pt idx="40">
                  <c:v>18.50187</c:v>
                </c:pt>
                <c:pt idx="41">
                  <c:v>18.351839999999999</c:v>
                </c:pt>
                <c:pt idx="42">
                  <c:v>17.23293</c:v>
                </c:pt>
                <c:pt idx="43">
                  <c:v>18.859729999999999</c:v>
                </c:pt>
                <c:pt idx="44">
                  <c:v>18.460229999999999</c:v>
                </c:pt>
                <c:pt idx="45">
                  <c:v>18.446210000000001</c:v>
                </c:pt>
                <c:pt idx="46">
                  <c:v>17.793050000000001</c:v>
                </c:pt>
                <c:pt idx="47">
                  <c:v>18.470040000000001</c:v>
                </c:pt>
                <c:pt idx="48">
                  <c:v>17.712299999999999</c:v>
                </c:pt>
                <c:pt idx="49">
                  <c:v>18.145610000000001</c:v>
                </c:pt>
                <c:pt idx="50">
                  <c:v>18.39066</c:v>
                </c:pt>
                <c:pt idx="51">
                  <c:v>17.85962</c:v>
                </c:pt>
                <c:pt idx="52">
                  <c:v>18.099599999999999</c:v>
                </c:pt>
                <c:pt idx="53">
                  <c:v>17.340019999999999</c:v>
                </c:pt>
                <c:pt idx="54">
                  <c:v>17.524349999999998</c:v>
                </c:pt>
                <c:pt idx="55">
                  <c:v>18.117920000000002</c:v>
                </c:pt>
                <c:pt idx="56">
                  <c:v>17.454080000000001</c:v>
                </c:pt>
                <c:pt idx="57">
                  <c:v>18.601479999999999</c:v>
                </c:pt>
                <c:pt idx="58">
                  <c:v>18.088999999999999</c:v>
                </c:pt>
                <c:pt idx="59">
                  <c:v>18.138259999999999</c:v>
                </c:pt>
                <c:pt idx="60">
                  <c:v>18.946529999999999</c:v>
                </c:pt>
                <c:pt idx="61">
                  <c:v>18.626950000000001</c:v>
                </c:pt>
                <c:pt idx="62">
                  <c:v>18.634340000000002</c:v>
                </c:pt>
                <c:pt idx="63">
                  <c:v>18.487950000000001</c:v>
                </c:pt>
                <c:pt idx="64">
                  <c:v>19.320309999999999</c:v>
                </c:pt>
                <c:pt idx="65">
                  <c:v>19.355139999999999</c:v>
                </c:pt>
                <c:pt idx="66">
                  <c:v>19.503910000000001</c:v>
                </c:pt>
                <c:pt idx="67">
                  <c:v>18.767669999999999</c:v>
                </c:pt>
                <c:pt idx="68">
                  <c:v>18.52101</c:v>
                </c:pt>
                <c:pt idx="69">
                  <c:v>18.840769999999999</c:v>
                </c:pt>
                <c:pt idx="70">
                  <c:v>18.679790000000001</c:v>
                </c:pt>
                <c:pt idx="71">
                  <c:v>18.870349999999998</c:v>
                </c:pt>
                <c:pt idx="72">
                  <c:v>19.304939999999998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8B-6247-932C-2A25274BF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3"/>
          <c:min val="-3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BAB3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00BAB3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rgbClr val="00BAB3"/>
                    </a:solidFill>
                  </a:rPr>
                  <a:t>o</a:t>
                </a:r>
                <a:r>
                  <a:rPr lang="en-US" sz="1400" dirty="0">
                    <a:solidFill>
                      <a:srgbClr val="00BAB3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BAB3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AB3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all_sp_excel_graphs!$G$1</c:f>
              <c:strCache>
                <c:ptCount val="1"/>
                <c:pt idx="0">
                  <c:v>SATL_SST</c:v>
                </c:pt>
              </c:strCache>
            </c:strRef>
          </c:tx>
          <c:spPr>
            <a:solidFill>
              <a:srgbClr val="00BAB3">
                <a:alpha val="80000"/>
              </a:srgbClr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all_sp_excel_graphs!$G$2:$G$74</c:f>
              <c:numCache>
                <c:formatCode>General</c:formatCode>
                <c:ptCount val="73"/>
                <c:pt idx="0">
                  <c:v>0.2552895</c:v>
                </c:pt>
                <c:pt idx="1">
                  <c:v>0.32338633</c:v>
                </c:pt>
                <c:pt idx="2">
                  <c:v>0.42360124999999998</c:v>
                </c:pt>
                <c:pt idx="3">
                  <c:v>0.38997575000000001</c:v>
                </c:pt>
                <c:pt idx="4">
                  <c:v>0.49951475000000001</c:v>
                </c:pt>
                <c:pt idx="5">
                  <c:v>0.22414149999999999</c:v>
                </c:pt>
                <c:pt idx="6">
                  <c:v>9.5176170000000004E-2</c:v>
                </c:pt>
                <c:pt idx="7">
                  <c:v>0.68780649999999999</c:v>
                </c:pt>
                <c:pt idx="8">
                  <c:v>0.13821132999999999</c:v>
                </c:pt>
                <c:pt idx="9">
                  <c:v>0.66806142000000002</c:v>
                </c:pt>
                <c:pt idx="10">
                  <c:v>0.45196674999999997</c:v>
                </c:pt>
                <c:pt idx="11">
                  <c:v>0.47160383</c:v>
                </c:pt>
                <c:pt idx="12">
                  <c:v>0.49135683000000002</c:v>
                </c:pt>
                <c:pt idx="13">
                  <c:v>0.22406608</c:v>
                </c:pt>
                <c:pt idx="14">
                  <c:v>-8.2569920000000005E-2</c:v>
                </c:pt>
                <c:pt idx="15">
                  <c:v>6.5283750000000002E-2</c:v>
                </c:pt>
                <c:pt idx="16">
                  <c:v>-0.1792705</c:v>
                </c:pt>
                <c:pt idx="17">
                  <c:v>-0.252693</c:v>
                </c:pt>
                <c:pt idx="18">
                  <c:v>-0.17646941999999999</c:v>
                </c:pt>
                <c:pt idx="19">
                  <c:v>-0.74421391999999997</c:v>
                </c:pt>
                <c:pt idx="20">
                  <c:v>-0.79673642</c:v>
                </c:pt>
                <c:pt idx="21">
                  <c:v>-0.40018032999999997</c:v>
                </c:pt>
                <c:pt idx="22">
                  <c:v>-0.46200957999999998</c:v>
                </c:pt>
                <c:pt idx="23">
                  <c:v>-0.18119408000000001</c:v>
                </c:pt>
                <c:pt idx="24">
                  <c:v>-0.37936375</c:v>
                </c:pt>
                <c:pt idx="25">
                  <c:v>0.28002692000000001</c:v>
                </c:pt>
                <c:pt idx="26">
                  <c:v>-0.68989491999999997</c:v>
                </c:pt>
                <c:pt idx="27">
                  <c:v>-0.35228124999999999</c:v>
                </c:pt>
                <c:pt idx="28">
                  <c:v>-0.50464692</c:v>
                </c:pt>
                <c:pt idx="29">
                  <c:v>-0.42739133000000001</c:v>
                </c:pt>
                <c:pt idx="30">
                  <c:v>-6.7705169999999995E-2</c:v>
                </c:pt>
                <c:pt idx="31">
                  <c:v>-0.33809057999999997</c:v>
                </c:pt>
                <c:pt idx="32">
                  <c:v>3.0343749999999999E-2</c:v>
                </c:pt>
                <c:pt idx="33">
                  <c:v>-0.15067191999999999</c:v>
                </c:pt>
                <c:pt idx="34">
                  <c:v>-0.22918483000000001</c:v>
                </c:pt>
                <c:pt idx="35">
                  <c:v>8.7452000000000002E-2</c:v>
                </c:pt>
                <c:pt idx="36">
                  <c:v>0.27625474999999999</c:v>
                </c:pt>
                <c:pt idx="37">
                  <c:v>-2.091175E-2</c:v>
                </c:pt>
                <c:pt idx="38">
                  <c:v>-0.40762082999999999</c:v>
                </c:pt>
                <c:pt idx="39">
                  <c:v>4.4631079999999997E-2</c:v>
                </c:pt>
                <c:pt idx="40">
                  <c:v>0.22392166999999999</c:v>
                </c:pt>
                <c:pt idx="41">
                  <c:v>0.11239633</c:v>
                </c:pt>
                <c:pt idx="42">
                  <c:v>-0.21001642000000001</c:v>
                </c:pt>
                <c:pt idx="43">
                  <c:v>-0.30296149999999999</c:v>
                </c:pt>
                <c:pt idx="44">
                  <c:v>-0.20990458000000001</c:v>
                </c:pt>
                <c:pt idx="45">
                  <c:v>-7.6148170000000001E-2</c:v>
                </c:pt>
                <c:pt idx="46">
                  <c:v>-0.68788808000000001</c:v>
                </c:pt>
                <c:pt idx="47">
                  <c:v>-0.10599517</c:v>
                </c:pt>
                <c:pt idx="48">
                  <c:v>-0.18603325000000001</c:v>
                </c:pt>
                <c:pt idx="49">
                  <c:v>-0.11315707999999999</c:v>
                </c:pt>
                <c:pt idx="50">
                  <c:v>-0.25885682999999998</c:v>
                </c:pt>
                <c:pt idx="51">
                  <c:v>-0.38452482999999998</c:v>
                </c:pt>
                <c:pt idx="52">
                  <c:v>0.12745466999999999</c:v>
                </c:pt>
                <c:pt idx="53">
                  <c:v>-7.0368249999999993E-2</c:v>
                </c:pt>
                <c:pt idx="54">
                  <c:v>-0.19046299999999999</c:v>
                </c:pt>
                <c:pt idx="55">
                  <c:v>-0.29324575000000003</c:v>
                </c:pt>
                <c:pt idx="56">
                  <c:v>-0.16132125</c:v>
                </c:pt>
                <c:pt idx="57">
                  <c:v>0.23772650000000001</c:v>
                </c:pt>
                <c:pt idx="58">
                  <c:v>3.5903329999999997E-2</c:v>
                </c:pt>
                <c:pt idx="59">
                  <c:v>6.7971000000000004E-2</c:v>
                </c:pt>
                <c:pt idx="60">
                  <c:v>-0.19132983000000001</c:v>
                </c:pt>
                <c:pt idx="61">
                  <c:v>4.020717E-2</c:v>
                </c:pt>
                <c:pt idx="62">
                  <c:v>0.17533617000000001</c:v>
                </c:pt>
                <c:pt idx="63">
                  <c:v>3.147867E-2</c:v>
                </c:pt>
                <c:pt idx="64">
                  <c:v>0.31381007999999999</c:v>
                </c:pt>
                <c:pt idx="65">
                  <c:v>0.58563367</c:v>
                </c:pt>
                <c:pt idx="66">
                  <c:v>9.5071420000000004E-2</c:v>
                </c:pt>
                <c:pt idx="67">
                  <c:v>0.29841833000000001</c:v>
                </c:pt>
                <c:pt idx="68">
                  <c:v>6.7620169999999993E-2</c:v>
                </c:pt>
                <c:pt idx="69">
                  <c:v>0.46057274999999998</c:v>
                </c:pt>
                <c:pt idx="70">
                  <c:v>0.63483416999999998</c:v>
                </c:pt>
                <c:pt idx="71">
                  <c:v>0.19157625</c:v>
                </c:pt>
                <c:pt idx="72">
                  <c:v>0.45724949999999998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1-A743-B7F4-0FCAFBAB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all_sp_excel_graphs!$F$1</c:f>
              <c:strCache>
                <c:ptCount val="1"/>
                <c:pt idx="0">
                  <c:v>SATL_MTC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all_sp_excel_graphs!$F$2:$F$74</c:f>
              <c:numCache>
                <c:formatCode>General</c:formatCode>
                <c:ptCount val="73"/>
                <c:pt idx="0">
                  <c:v>21.75684</c:v>
                </c:pt>
                <c:pt idx="1">
                  <c:v>21.073889999999999</c:v>
                </c:pt>
                <c:pt idx="2">
                  <c:v>21.924140000000001</c:v>
                </c:pt>
                <c:pt idx="3">
                  <c:v>20.710470000000001</c:v>
                </c:pt>
                <c:pt idx="4">
                  <c:v>20.514970000000002</c:v>
                </c:pt>
                <c:pt idx="5">
                  <c:v>20.91094</c:v>
                </c:pt>
                <c:pt idx="6">
                  <c:v>21.322839999999999</c:v>
                </c:pt>
                <c:pt idx="7">
                  <c:v>21.67258</c:v>
                </c:pt>
                <c:pt idx="8">
                  <c:v>20.994800000000001</c:v>
                </c:pt>
                <c:pt idx="9">
                  <c:v>21.08287</c:v>
                </c:pt>
                <c:pt idx="10">
                  <c:v>19.744009999999999</c:v>
                </c:pt>
                <c:pt idx="11">
                  <c:v>21.50225</c:v>
                </c:pt>
                <c:pt idx="12">
                  <c:v>20.755559999999999</c:v>
                </c:pt>
                <c:pt idx="13">
                  <c:v>21.052869999999999</c:v>
                </c:pt>
                <c:pt idx="14">
                  <c:v>22.05226</c:v>
                </c:pt>
                <c:pt idx="15">
                  <c:v>20.897780000000001</c:v>
                </c:pt>
                <c:pt idx="16">
                  <c:v>20.94117</c:v>
                </c:pt>
                <c:pt idx="17">
                  <c:v>20.283069999999999</c:v>
                </c:pt>
                <c:pt idx="18">
                  <c:v>20.318470000000001</c:v>
                </c:pt>
                <c:pt idx="19">
                  <c:v>20.13373</c:v>
                </c:pt>
                <c:pt idx="20">
                  <c:v>21.471170000000001</c:v>
                </c:pt>
                <c:pt idx="21">
                  <c:v>21.251560000000001</c:v>
                </c:pt>
                <c:pt idx="22">
                  <c:v>22.30021</c:v>
                </c:pt>
                <c:pt idx="23">
                  <c:v>22.05395</c:v>
                </c:pt>
                <c:pt idx="24">
                  <c:v>22.509270000000001</c:v>
                </c:pt>
                <c:pt idx="25">
                  <c:v>22.538360000000001</c:v>
                </c:pt>
                <c:pt idx="26">
                  <c:v>22.599820000000001</c:v>
                </c:pt>
                <c:pt idx="27">
                  <c:v>22.284109999999998</c:v>
                </c:pt>
                <c:pt idx="28">
                  <c:v>21.923629999999999</c:v>
                </c:pt>
                <c:pt idx="29">
                  <c:v>22.144390000000001</c:v>
                </c:pt>
                <c:pt idx="30">
                  <c:v>22.22354</c:v>
                </c:pt>
                <c:pt idx="31">
                  <c:v>22.212209999999999</c:v>
                </c:pt>
                <c:pt idx="32">
                  <c:v>22.173850000000002</c:v>
                </c:pt>
                <c:pt idx="33">
                  <c:v>22.389009999999999</c:v>
                </c:pt>
                <c:pt idx="34">
                  <c:v>21.870460000000001</c:v>
                </c:pt>
                <c:pt idx="35">
                  <c:v>21.578430000000001</c:v>
                </c:pt>
                <c:pt idx="36">
                  <c:v>22.129989999999999</c:v>
                </c:pt>
                <c:pt idx="37">
                  <c:v>22.65982</c:v>
                </c:pt>
                <c:pt idx="38">
                  <c:v>22.529419999999998</c:v>
                </c:pt>
                <c:pt idx="39">
                  <c:v>23.08446</c:v>
                </c:pt>
                <c:pt idx="40">
                  <c:v>23.117010000000001</c:v>
                </c:pt>
                <c:pt idx="41">
                  <c:v>23.395109999999999</c:v>
                </c:pt>
                <c:pt idx="42">
                  <c:v>23.465420000000002</c:v>
                </c:pt>
                <c:pt idx="43">
                  <c:v>23.64085</c:v>
                </c:pt>
                <c:pt idx="44">
                  <c:v>23.373830000000002</c:v>
                </c:pt>
                <c:pt idx="45">
                  <c:v>23.098929999999999</c:v>
                </c:pt>
                <c:pt idx="46">
                  <c:v>22.52694</c:v>
                </c:pt>
                <c:pt idx="47">
                  <c:v>23.021339999999999</c:v>
                </c:pt>
                <c:pt idx="48">
                  <c:v>23.19106</c:v>
                </c:pt>
                <c:pt idx="49">
                  <c:v>23.399000000000001</c:v>
                </c:pt>
                <c:pt idx="50">
                  <c:v>23.228059999999999</c:v>
                </c:pt>
                <c:pt idx="51">
                  <c:v>23.487390000000001</c:v>
                </c:pt>
                <c:pt idx="52">
                  <c:v>23.55658</c:v>
                </c:pt>
                <c:pt idx="53">
                  <c:v>23.431730000000002</c:v>
                </c:pt>
                <c:pt idx="54">
                  <c:v>23.161840000000002</c:v>
                </c:pt>
                <c:pt idx="55">
                  <c:v>23.394819999999999</c:v>
                </c:pt>
                <c:pt idx="56">
                  <c:v>23.593119999999999</c:v>
                </c:pt>
                <c:pt idx="57">
                  <c:v>24.045970000000001</c:v>
                </c:pt>
                <c:pt idx="58">
                  <c:v>24.059170000000002</c:v>
                </c:pt>
                <c:pt idx="59">
                  <c:v>23.790330000000001</c:v>
                </c:pt>
                <c:pt idx="60">
                  <c:v>23.637869999999999</c:v>
                </c:pt>
                <c:pt idx="61">
                  <c:v>23.74878</c:v>
                </c:pt>
                <c:pt idx="62">
                  <c:v>23.781310000000001</c:v>
                </c:pt>
                <c:pt idx="63">
                  <c:v>23.793520000000001</c:v>
                </c:pt>
                <c:pt idx="64">
                  <c:v>23.478860000000001</c:v>
                </c:pt>
                <c:pt idx="65">
                  <c:v>23.616599999999998</c:v>
                </c:pt>
                <c:pt idx="66">
                  <c:v>23.952570000000001</c:v>
                </c:pt>
                <c:pt idx="67">
                  <c:v>24.206720000000001</c:v>
                </c:pt>
                <c:pt idx="68">
                  <c:v>24.034680000000002</c:v>
                </c:pt>
                <c:pt idx="69">
                  <c:v>24.274249999999999</c:v>
                </c:pt>
                <c:pt idx="70">
                  <c:v>24.186889999999998</c:v>
                </c:pt>
                <c:pt idx="71">
                  <c:v>24.54083</c:v>
                </c:pt>
                <c:pt idx="72">
                  <c:v>24.40352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51-A743-B7F4-0FCAFBAB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in val="1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1"/>
          <c:min val="-1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BAB3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00BAB3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rgbClr val="00BAB3"/>
                    </a:solidFill>
                  </a:rPr>
                  <a:t>o</a:t>
                </a:r>
                <a:r>
                  <a:rPr lang="en-US" sz="1400" dirty="0">
                    <a:solidFill>
                      <a:srgbClr val="00BAB3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BAB3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AB3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all_sp_excel_graphs!$I$1</c:f>
              <c:strCache>
                <c:ptCount val="1"/>
                <c:pt idx="0">
                  <c:v>GULF_SST</c:v>
                </c:pt>
              </c:strCache>
            </c:strRef>
          </c:tx>
          <c:spPr>
            <a:solidFill>
              <a:srgbClr val="00BAB3">
                <a:alpha val="80000"/>
              </a:srgbClr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all_sp_excel_graphs!$I$2:$I$74</c:f>
              <c:numCache>
                <c:formatCode>General</c:formatCode>
                <c:ptCount val="73"/>
                <c:pt idx="0">
                  <c:v>0.108674917</c:v>
                </c:pt>
                <c:pt idx="1">
                  <c:v>0.12638608300000001</c:v>
                </c:pt>
                <c:pt idx="2">
                  <c:v>-0.18836475</c:v>
                </c:pt>
                <c:pt idx="3">
                  <c:v>6.1715417000000002E-2</c:v>
                </c:pt>
                <c:pt idx="4">
                  <c:v>-2.6964833000000001E-2</c:v>
                </c:pt>
                <c:pt idx="5">
                  <c:v>0.184723</c:v>
                </c:pt>
                <c:pt idx="6">
                  <c:v>3.4908666999999997E-2</c:v>
                </c:pt>
                <c:pt idx="7">
                  <c:v>0.32055758299999998</c:v>
                </c:pt>
                <c:pt idx="8">
                  <c:v>3.9863333000000001E-2</c:v>
                </c:pt>
                <c:pt idx="9">
                  <c:v>-0.13120558299999999</c:v>
                </c:pt>
                <c:pt idx="10">
                  <c:v>-6.1695917000000003E-2</c:v>
                </c:pt>
                <c:pt idx="11">
                  <c:v>-0.27955799999999997</c:v>
                </c:pt>
                <c:pt idx="12">
                  <c:v>5.1236333000000002E-2</c:v>
                </c:pt>
                <c:pt idx="13">
                  <c:v>-0.110185167</c:v>
                </c:pt>
                <c:pt idx="14">
                  <c:v>-0.37768741700000003</c:v>
                </c:pt>
                <c:pt idx="15">
                  <c:v>-9.4851332999999996E-2</c:v>
                </c:pt>
                <c:pt idx="16">
                  <c:v>-0.35800975000000002</c:v>
                </c:pt>
                <c:pt idx="17">
                  <c:v>-5.7115917000000002E-2</c:v>
                </c:pt>
                <c:pt idx="18">
                  <c:v>-0.297807667</c:v>
                </c:pt>
                <c:pt idx="19">
                  <c:v>-0.24499516700000001</c:v>
                </c:pt>
                <c:pt idx="20">
                  <c:v>-0.55596191699999997</c:v>
                </c:pt>
                <c:pt idx="21">
                  <c:v>7.0287166999999998E-2</c:v>
                </c:pt>
                <c:pt idx="22">
                  <c:v>0.29022283300000001</c:v>
                </c:pt>
                <c:pt idx="23">
                  <c:v>-0.237988333</c:v>
                </c:pt>
                <c:pt idx="24">
                  <c:v>-1.3814666999999999E-2</c:v>
                </c:pt>
                <c:pt idx="25">
                  <c:v>2.1897416999999999E-2</c:v>
                </c:pt>
                <c:pt idx="26">
                  <c:v>-0.63614633300000001</c:v>
                </c:pt>
                <c:pt idx="27">
                  <c:v>-0.35904900000000001</c:v>
                </c:pt>
                <c:pt idx="28">
                  <c:v>-0.31334783300000002</c:v>
                </c:pt>
                <c:pt idx="29">
                  <c:v>-0.29564341700000002</c:v>
                </c:pt>
                <c:pt idx="30">
                  <c:v>-4.7060167E-2</c:v>
                </c:pt>
                <c:pt idx="31">
                  <c:v>-2.9907083000000001E-2</c:v>
                </c:pt>
                <c:pt idx="32">
                  <c:v>0.29262333299999999</c:v>
                </c:pt>
                <c:pt idx="33">
                  <c:v>-0.37270249999999999</c:v>
                </c:pt>
                <c:pt idx="34">
                  <c:v>-0.646816583</c:v>
                </c:pt>
                <c:pt idx="35">
                  <c:v>-0.27441866700000001</c:v>
                </c:pt>
                <c:pt idx="36">
                  <c:v>-4.3255083E-2</c:v>
                </c:pt>
                <c:pt idx="37">
                  <c:v>-0.44948225000000003</c:v>
                </c:pt>
                <c:pt idx="38">
                  <c:v>-0.70487866700000001</c:v>
                </c:pt>
                <c:pt idx="39">
                  <c:v>0.109458917</c:v>
                </c:pt>
                <c:pt idx="40">
                  <c:v>0.13144749999999999</c:v>
                </c:pt>
                <c:pt idx="41">
                  <c:v>1.4697999999999999E-2</c:v>
                </c:pt>
                <c:pt idx="42">
                  <c:v>-0.51039108300000002</c:v>
                </c:pt>
                <c:pt idx="43">
                  <c:v>-0.34079300000000001</c:v>
                </c:pt>
                <c:pt idx="44">
                  <c:v>-0.32975358300000002</c:v>
                </c:pt>
                <c:pt idx="45">
                  <c:v>-1.7713E-2</c:v>
                </c:pt>
                <c:pt idx="46">
                  <c:v>-0.29791200000000001</c:v>
                </c:pt>
                <c:pt idx="47">
                  <c:v>-7.3519082999999999E-2</c:v>
                </c:pt>
                <c:pt idx="48">
                  <c:v>3.4062250000000002E-2</c:v>
                </c:pt>
                <c:pt idx="49">
                  <c:v>0.107439333</c:v>
                </c:pt>
                <c:pt idx="50">
                  <c:v>0.36247133300000001</c:v>
                </c:pt>
                <c:pt idx="51">
                  <c:v>7.310875E-2</c:v>
                </c:pt>
                <c:pt idx="52">
                  <c:v>0.27630141699999999</c:v>
                </c:pt>
                <c:pt idx="53">
                  <c:v>0.29433716700000001</c:v>
                </c:pt>
                <c:pt idx="54">
                  <c:v>0.41699066699999998</c:v>
                </c:pt>
                <c:pt idx="55">
                  <c:v>0.26726949999999999</c:v>
                </c:pt>
                <c:pt idx="56">
                  <c:v>0.32121708300000001</c:v>
                </c:pt>
                <c:pt idx="57">
                  <c:v>0.19537099999999999</c:v>
                </c:pt>
                <c:pt idx="58">
                  <c:v>-5.7348329999999999E-3</c:v>
                </c:pt>
                <c:pt idx="59">
                  <c:v>0.13143058299999999</c:v>
                </c:pt>
                <c:pt idx="60">
                  <c:v>-0.24926458300000001</c:v>
                </c:pt>
                <c:pt idx="61">
                  <c:v>4.8586083000000002E-2</c:v>
                </c:pt>
                <c:pt idx="62">
                  <c:v>0.60609766700000001</c:v>
                </c:pt>
                <c:pt idx="63">
                  <c:v>-1.2737499999999999E-3</c:v>
                </c:pt>
                <c:pt idx="64">
                  <c:v>-6.0188249999999999E-2</c:v>
                </c:pt>
                <c:pt idx="65">
                  <c:v>0.68344850000000001</c:v>
                </c:pt>
                <c:pt idx="66">
                  <c:v>0.59549466699999998</c:v>
                </c:pt>
                <c:pt idx="67">
                  <c:v>0.66998858299999997</c:v>
                </c:pt>
                <c:pt idx="68">
                  <c:v>0.544661583</c:v>
                </c:pt>
                <c:pt idx="69">
                  <c:v>0.45863083300000002</c:v>
                </c:pt>
                <c:pt idx="70">
                  <c:v>0.397693833</c:v>
                </c:pt>
                <c:pt idx="71">
                  <c:v>0.209756583</c:v>
                </c:pt>
                <c:pt idx="72">
                  <c:v>0.54234991700000001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2-6B44-89DA-B68BF7476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all_sp_excel_graphs!$H$1</c:f>
              <c:strCache>
                <c:ptCount val="1"/>
                <c:pt idx="0">
                  <c:v>GULF_MTC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all_sp_excel_graphs!$H$2:$H$74</c:f>
              <c:numCache>
                <c:formatCode>General</c:formatCode>
                <c:ptCount val="73"/>
                <c:pt idx="0">
                  <c:v>24.005759999999999</c:v>
                </c:pt>
                <c:pt idx="1">
                  <c:v>24.309979999999999</c:v>
                </c:pt>
                <c:pt idx="2">
                  <c:v>24.041440000000001</c:v>
                </c:pt>
                <c:pt idx="3">
                  <c:v>23.997430000000001</c:v>
                </c:pt>
                <c:pt idx="4">
                  <c:v>24.069179999999999</c:v>
                </c:pt>
                <c:pt idx="5">
                  <c:v>23.96593</c:v>
                </c:pt>
                <c:pt idx="6">
                  <c:v>23.988199999999999</c:v>
                </c:pt>
                <c:pt idx="7">
                  <c:v>24.096029999999999</c:v>
                </c:pt>
                <c:pt idx="8">
                  <c:v>24.306100000000001</c:v>
                </c:pt>
                <c:pt idx="9">
                  <c:v>24.185500000000001</c:v>
                </c:pt>
                <c:pt idx="10">
                  <c:v>24.061869999999999</c:v>
                </c:pt>
                <c:pt idx="11">
                  <c:v>23.99625</c:v>
                </c:pt>
                <c:pt idx="12">
                  <c:v>24.35305</c:v>
                </c:pt>
                <c:pt idx="13">
                  <c:v>24.469100000000001</c:v>
                </c:pt>
                <c:pt idx="14">
                  <c:v>24.505590000000002</c:v>
                </c:pt>
                <c:pt idx="15">
                  <c:v>24.52833</c:v>
                </c:pt>
                <c:pt idx="16">
                  <c:v>24.58184</c:v>
                </c:pt>
                <c:pt idx="17">
                  <c:v>24.443570000000001</c:v>
                </c:pt>
                <c:pt idx="18">
                  <c:v>24.37893</c:v>
                </c:pt>
                <c:pt idx="19">
                  <c:v>24.622</c:v>
                </c:pt>
                <c:pt idx="20">
                  <c:v>24.662489999999998</c:v>
                </c:pt>
                <c:pt idx="21">
                  <c:v>24.549679999999999</c:v>
                </c:pt>
                <c:pt idx="22">
                  <c:v>24.124410000000001</c:v>
                </c:pt>
                <c:pt idx="23">
                  <c:v>24.252079999999999</c:v>
                </c:pt>
                <c:pt idx="24">
                  <c:v>24.3049</c:v>
                </c:pt>
                <c:pt idx="25">
                  <c:v>24.094819999999999</c:v>
                </c:pt>
                <c:pt idx="26">
                  <c:v>24.047619999999998</c:v>
                </c:pt>
                <c:pt idx="27">
                  <c:v>23.904070000000001</c:v>
                </c:pt>
                <c:pt idx="28">
                  <c:v>24.5703</c:v>
                </c:pt>
                <c:pt idx="29">
                  <c:v>24.535900000000002</c:v>
                </c:pt>
                <c:pt idx="30">
                  <c:v>24.668759999999999</c:v>
                </c:pt>
                <c:pt idx="31">
                  <c:v>24.6081</c:v>
                </c:pt>
                <c:pt idx="32">
                  <c:v>24.307410000000001</c:v>
                </c:pt>
                <c:pt idx="33">
                  <c:v>24.215589999999999</c:v>
                </c:pt>
                <c:pt idx="34">
                  <c:v>24.433610000000002</c:v>
                </c:pt>
                <c:pt idx="35">
                  <c:v>24.498460000000001</c:v>
                </c:pt>
                <c:pt idx="36">
                  <c:v>24.666160000000001</c:v>
                </c:pt>
                <c:pt idx="37">
                  <c:v>24.662330000000001</c:v>
                </c:pt>
                <c:pt idx="38">
                  <c:v>24.542829999999999</c:v>
                </c:pt>
                <c:pt idx="39">
                  <c:v>24.614409999999999</c:v>
                </c:pt>
                <c:pt idx="40">
                  <c:v>24.762129999999999</c:v>
                </c:pt>
                <c:pt idx="41">
                  <c:v>24.73929</c:v>
                </c:pt>
                <c:pt idx="42">
                  <c:v>24.640699999999999</c:v>
                </c:pt>
                <c:pt idx="43">
                  <c:v>24.540790000000001</c:v>
                </c:pt>
                <c:pt idx="44">
                  <c:v>24.599799999999998</c:v>
                </c:pt>
                <c:pt idx="45">
                  <c:v>24.499919999999999</c:v>
                </c:pt>
                <c:pt idx="46">
                  <c:v>24.361450000000001</c:v>
                </c:pt>
                <c:pt idx="47">
                  <c:v>24.3889</c:v>
                </c:pt>
                <c:pt idx="48">
                  <c:v>24.468409999999999</c:v>
                </c:pt>
                <c:pt idx="49">
                  <c:v>24.507829999999998</c:v>
                </c:pt>
                <c:pt idx="50">
                  <c:v>24.586639999999999</c:v>
                </c:pt>
                <c:pt idx="51">
                  <c:v>24.502469999999999</c:v>
                </c:pt>
                <c:pt idx="52">
                  <c:v>24.519179999999999</c:v>
                </c:pt>
                <c:pt idx="53">
                  <c:v>24.499469999999999</c:v>
                </c:pt>
                <c:pt idx="54">
                  <c:v>24.715540000000001</c:v>
                </c:pt>
                <c:pt idx="55">
                  <c:v>24.722840000000001</c:v>
                </c:pt>
                <c:pt idx="56">
                  <c:v>24.779679999999999</c:v>
                </c:pt>
                <c:pt idx="57">
                  <c:v>24.587430000000001</c:v>
                </c:pt>
                <c:pt idx="58">
                  <c:v>24.675999999999998</c:v>
                </c:pt>
                <c:pt idx="59">
                  <c:v>24.65269</c:v>
                </c:pt>
                <c:pt idx="60">
                  <c:v>24.74389</c:v>
                </c:pt>
                <c:pt idx="61">
                  <c:v>24.600760000000001</c:v>
                </c:pt>
                <c:pt idx="62">
                  <c:v>24.619019999999999</c:v>
                </c:pt>
                <c:pt idx="63">
                  <c:v>24.630680000000002</c:v>
                </c:pt>
                <c:pt idx="64">
                  <c:v>24.728400000000001</c:v>
                </c:pt>
                <c:pt idx="65">
                  <c:v>24.694050000000001</c:v>
                </c:pt>
                <c:pt idx="66">
                  <c:v>24.83717</c:v>
                </c:pt>
                <c:pt idx="67">
                  <c:v>24.756969999999999</c:v>
                </c:pt>
                <c:pt idx="68">
                  <c:v>24.71284</c:v>
                </c:pt>
                <c:pt idx="69">
                  <c:v>24.846969999999999</c:v>
                </c:pt>
                <c:pt idx="70">
                  <c:v>24.872620000000001</c:v>
                </c:pt>
                <c:pt idx="71">
                  <c:v>24.778300000000002</c:v>
                </c:pt>
                <c:pt idx="72">
                  <c:v>24.91722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A2-6B44-89DA-B68BF7476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ax val="26"/>
          <c:min val="2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1"/>
          <c:min val="-1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BAB3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00BAB3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rgbClr val="00BAB3"/>
                    </a:solidFill>
                  </a:rPr>
                  <a:t>o</a:t>
                </a:r>
                <a:r>
                  <a:rPr lang="en-US" sz="1400" dirty="0">
                    <a:solidFill>
                      <a:srgbClr val="00BAB3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BAB3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AB3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all_sp_excel_graphs!$C$1</c:f>
              <c:strCache>
                <c:ptCount val="1"/>
                <c:pt idx="0">
                  <c:v>NEUS_SST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all_sp_excel_graphs!$C$2:$C$74</c:f>
              <c:numCache>
                <c:formatCode>General</c:formatCode>
                <c:ptCount val="73"/>
                <c:pt idx="0">
                  <c:v>0.29028674999999998</c:v>
                </c:pt>
                <c:pt idx="1">
                  <c:v>1.42237192</c:v>
                </c:pt>
                <c:pt idx="2">
                  <c:v>0.63580574999999995</c:v>
                </c:pt>
                <c:pt idx="3">
                  <c:v>0.66332599999999997</c:v>
                </c:pt>
                <c:pt idx="4">
                  <c:v>0.33387250000000002</c:v>
                </c:pt>
                <c:pt idx="5">
                  <c:v>0.14635007999999999</c:v>
                </c:pt>
                <c:pt idx="6">
                  <c:v>-0.76028258000000004</c:v>
                </c:pt>
                <c:pt idx="7">
                  <c:v>8.1769250000000002E-2</c:v>
                </c:pt>
                <c:pt idx="8">
                  <c:v>-0.61436617000000004</c:v>
                </c:pt>
                <c:pt idx="9">
                  <c:v>-0.76261292000000003</c:v>
                </c:pt>
                <c:pt idx="10">
                  <c:v>-0.54241941999999999</c:v>
                </c:pt>
                <c:pt idx="11">
                  <c:v>-0.85603191999999995</c:v>
                </c:pt>
                <c:pt idx="12">
                  <c:v>-0.58519907999999998</c:v>
                </c:pt>
                <c:pt idx="13">
                  <c:v>-0.58109542000000003</c:v>
                </c:pt>
                <c:pt idx="14">
                  <c:v>-1.3503829999999999</c:v>
                </c:pt>
                <c:pt idx="15">
                  <c:v>-2.0526800000000001</c:v>
                </c:pt>
                <c:pt idx="16">
                  <c:v>-1.405051</c:v>
                </c:pt>
                <c:pt idx="17">
                  <c:v>-1.61545458</c:v>
                </c:pt>
                <c:pt idx="18">
                  <c:v>-1.02373158</c:v>
                </c:pt>
                <c:pt idx="19">
                  <c:v>-0.35908607999999997</c:v>
                </c:pt>
                <c:pt idx="20">
                  <c:v>-0.36067349999999998</c:v>
                </c:pt>
                <c:pt idx="21">
                  <c:v>-0.77723416999999995</c:v>
                </c:pt>
                <c:pt idx="22">
                  <c:v>-0.64139000000000002</c:v>
                </c:pt>
                <c:pt idx="23">
                  <c:v>-0.28195516999999998</c:v>
                </c:pt>
                <c:pt idx="24">
                  <c:v>5.3796249999999997E-2</c:v>
                </c:pt>
                <c:pt idx="25">
                  <c:v>-0.13671158</c:v>
                </c:pt>
                <c:pt idx="26">
                  <c:v>0.19694442000000001</c:v>
                </c:pt>
                <c:pt idx="27">
                  <c:v>-0.56992683</c:v>
                </c:pt>
                <c:pt idx="28">
                  <c:v>-0.91821008000000004</c:v>
                </c:pt>
                <c:pt idx="29">
                  <c:v>-0.71993733000000004</c:v>
                </c:pt>
                <c:pt idx="30">
                  <c:v>-0.43238842</c:v>
                </c:pt>
                <c:pt idx="31">
                  <c:v>-0.58502617000000001</c:v>
                </c:pt>
                <c:pt idx="32">
                  <c:v>-0.76795941999999995</c:v>
                </c:pt>
                <c:pt idx="33">
                  <c:v>0.17932575000000001</c:v>
                </c:pt>
                <c:pt idx="34">
                  <c:v>0.15528091999999999</c:v>
                </c:pt>
                <c:pt idx="35">
                  <c:v>-0.22335732999999999</c:v>
                </c:pt>
                <c:pt idx="36">
                  <c:v>-0.13114817000000001</c:v>
                </c:pt>
                <c:pt idx="37">
                  <c:v>-0.97157433000000004</c:v>
                </c:pt>
                <c:pt idx="38">
                  <c:v>-0.65116792000000001</c:v>
                </c:pt>
                <c:pt idx="39">
                  <c:v>-3.8112420000000001E-2</c:v>
                </c:pt>
                <c:pt idx="40">
                  <c:v>0.24135957999999999</c:v>
                </c:pt>
                <c:pt idx="41">
                  <c:v>0.17728367</c:v>
                </c:pt>
                <c:pt idx="42">
                  <c:v>-0.75240574999999998</c:v>
                </c:pt>
                <c:pt idx="43">
                  <c:v>-0.45746783000000002</c:v>
                </c:pt>
                <c:pt idx="44">
                  <c:v>9.2251749999999993E-2</c:v>
                </c:pt>
                <c:pt idx="45">
                  <c:v>-4.7924170000000002E-2</c:v>
                </c:pt>
                <c:pt idx="46">
                  <c:v>-0.87610858000000003</c:v>
                </c:pt>
                <c:pt idx="47">
                  <c:v>-6.7425579999999999E-2</c:v>
                </c:pt>
                <c:pt idx="48">
                  <c:v>6.5747669999999994E-2</c:v>
                </c:pt>
                <c:pt idx="49">
                  <c:v>1.14377733</c:v>
                </c:pt>
                <c:pt idx="50">
                  <c:v>0.60553358000000002</c:v>
                </c:pt>
                <c:pt idx="51">
                  <c:v>0.5292095</c:v>
                </c:pt>
                <c:pt idx="52">
                  <c:v>0.97879207999999995</c:v>
                </c:pt>
                <c:pt idx="53">
                  <c:v>-0.28665792000000001</c:v>
                </c:pt>
                <c:pt idx="54">
                  <c:v>-0.42274317</c:v>
                </c:pt>
                <c:pt idx="55">
                  <c:v>-0.16090932999999999</c:v>
                </c:pt>
                <c:pt idx="56">
                  <c:v>0.84984192000000003</c:v>
                </c:pt>
                <c:pt idx="57">
                  <c:v>0.24002258000000001</c:v>
                </c:pt>
                <c:pt idx="58">
                  <c:v>0.92878225000000003</c:v>
                </c:pt>
                <c:pt idx="59">
                  <c:v>-2.6453999999999998E-2</c:v>
                </c:pt>
                <c:pt idx="60">
                  <c:v>1.14629125</c:v>
                </c:pt>
                <c:pt idx="61">
                  <c:v>0.82031507999999997</c:v>
                </c:pt>
                <c:pt idx="62">
                  <c:v>2.5068058299999998</c:v>
                </c:pt>
                <c:pt idx="63">
                  <c:v>1.0316971699999999</c:v>
                </c:pt>
                <c:pt idx="64">
                  <c:v>0.57202967000000005</c:v>
                </c:pt>
                <c:pt idx="65">
                  <c:v>0.44217308</c:v>
                </c:pt>
                <c:pt idx="66">
                  <c:v>1.13897955</c:v>
                </c:pt>
                <c:pt idx="67">
                  <c:v>0.84226332999999998</c:v>
                </c:pt>
                <c:pt idx="68">
                  <c:v>0.95393417000000003</c:v>
                </c:pt>
                <c:pt idx="69">
                  <c:v>0.37957374999999999</c:v>
                </c:pt>
                <c:pt idx="70">
                  <c:v>0.94528100000000004</c:v>
                </c:pt>
                <c:pt idx="71">
                  <c:v>2.2371927</c:v>
                </c:pt>
                <c:pt idx="72">
                  <c:v>1.4103676700000001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E-E74B-91EC-19B12FF1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all_sp_excel_graphs!$B$1</c:f>
              <c:strCache>
                <c:ptCount val="1"/>
                <c:pt idx="0">
                  <c:v>NEUS_MTC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all_sp_excel_graphs!$B$2:$B$74</c:f>
              <c:numCache>
                <c:formatCode>General</c:formatCode>
                <c:ptCount val="73"/>
                <c:pt idx="0">
                  <c:v>9.642925</c:v>
                </c:pt>
                <c:pt idx="1">
                  <c:v>9.9793610000000008</c:v>
                </c:pt>
                <c:pt idx="2">
                  <c:v>9.7879039999999993</c:v>
                </c:pt>
                <c:pt idx="3">
                  <c:v>9.8570069999999994</c:v>
                </c:pt>
                <c:pt idx="4">
                  <c:v>9.7454689999999999</c:v>
                </c:pt>
                <c:pt idx="5">
                  <c:v>9.8955120000000001</c:v>
                </c:pt>
                <c:pt idx="6">
                  <c:v>9.6989059999999991</c:v>
                </c:pt>
                <c:pt idx="7">
                  <c:v>9.7522730000000006</c:v>
                </c:pt>
                <c:pt idx="8">
                  <c:v>9.6783710000000003</c:v>
                </c:pt>
                <c:pt idx="9">
                  <c:v>9.8482839999999996</c:v>
                </c:pt>
                <c:pt idx="10">
                  <c:v>9.7333949999999998</c:v>
                </c:pt>
                <c:pt idx="11">
                  <c:v>9.9740029999999997</c:v>
                </c:pt>
                <c:pt idx="12">
                  <c:v>9.8011680000000005</c:v>
                </c:pt>
                <c:pt idx="13">
                  <c:v>9.8416289999999993</c:v>
                </c:pt>
                <c:pt idx="14">
                  <c:v>9.9893850000000004</c:v>
                </c:pt>
                <c:pt idx="15">
                  <c:v>9.8673350000000006</c:v>
                </c:pt>
                <c:pt idx="16">
                  <c:v>9.8973990000000001</c:v>
                </c:pt>
                <c:pt idx="17">
                  <c:v>9.7392079999999996</c:v>
                </c:pt>
                <c:pt idx="18">
                  <c:v>9.6922259999999998</c:v>
                </c:pt>
                <c:pt idx="19">
                  <c:v>9.6681069999999991</c:v>
                </c:pt>
                <c:pt idx="20">
                  <c:v>9.7548379999999995</c:v>
                </c:pt>
                <c:pt idx="21">
                  <c:v>9.6550560000000001</c:v>
                </c:pt>
                <c:pt idx="22">
                  <c:v>9.5726510000000005</c:v>
                </c:pt>
                <c:pt idx="23">
                  <c:v>9.7724980000000006</c:v>
                </c:pt>
                <c:pt idx="24">
                  <c:v>9.7204540000000001</c:v>
                </c:pt>
                <c:pt idx="25">
                  <c:v>9.8611190000000004</c:v>
                </c:pt>
                <c:pt idx="26">
                  <c:v>9.8196630000000003</c:v>
                </c:pt>
                <c:pt idx="27">
                  <c:v>9.6880760000000006</c:v>
                </c:pt>
                <c:pt idx="28">
                  <c:v>9.7208279999999991</c:v>
                </c:pt>
                <c:pt idx="29">
                  <c:v>9.6541460000000008</c:v>
                </c:pt>
                <c:pt idx="30">
                  <c:v>9.4658280000000001</c:v>
                </c:pt>
                <c:pt idx="31">
                  <c:v>9.5902449999999995</c:v>
                </c:pt>
                <c:pt idx="32">
                  <c:v>9.8367649999999998</c:v>
                </c:pt>
                <c:pt idx="33">
                  <c:v>10.22329</c:v>
                </c:pt>
                <c:pt idx="34">
                  <c:v>9.9260789999999997</c:v>
                </c:pt>
                <c:pt idx="35">
                  <c:v>10.100744000000001</c:v>
                </c:pt>
                <c:pt idx="36">
                  <c:v>10.06442</c:v>
                </c:pt>
                <c:pt idx="37">
                  <c:v>10.106045999999999</c:v>
                </c:pt>
                <c:pt idx="38">
                  <c:v>10.109878</c:v>
                </c:pt>
                <c:pt idx="39">
                  <c:v>10.348262999999999</c:v>
                </c:pt>
                <c:pt idx="40">
                  <c:v>9.7144189999999995</c:v>
                </c:pt>
                <c:pt idx="41">
                  <c:v>9.8474570000000003</c:v>
                </c:pt>
                <c:pt idx="42">
                  <c:v>9.9818339999999992</c:v>
                </c:pt>
                <c:pt idx="43">
                  <c:v>9.9492530000000006</c:v>
                </c:pt>
                <c:pt idx="44">
                  <c:v>9.9451610000000006</c:v>
                </c:pt>
                <c:pt idx="45">
                  <c:v>9.9399890000000006</c:v>
                </c:pt>
                <c:pt idx="46">
                  <c:v>10.237050999999999</c:v>
                </c:pt>
                <c:pt idx="47">
                  <c:v>10.100275</c:v>
                </c:pt>
                <c:pt idx="48">
                  <c:v>10.377416</c:v>
                </c:pt>
                <c:pt idx="49">
                  <c:v>10.209961</c:v>
                </c:pt>
                <c:pt idx="50">
                  <c:v>10.056573</c:v>
                </c:pt>
                <c:pt idx="51">
                  <c:v>9.7819680000000009</c:v>
                </c:pt>
                <c:pt idx="52">
                  <c:v>10.366331000000001</c:v>
                </c:pt>
                <c:pt idx="53">
                  <c:v>10.086791</c:v>
                </c:pt>
                <c:pt idx="54">
                  <c:v>10.618897</c:v>
                </c:pt>
                <c:pt idx="55">
                  <c:v>10.584028999999999</c:v>
                </c:pt>
                <c:pt idx="56">
                  <c:v>10.644455000000001</c:v>
                </c:pt>
                <c:pt idx="57">
                  <c:v>10.637521</c:v>
                </c:pt>
                <c:pt idx="58">
                  <c:v>10.281433</c:v>
                </c:pt>
                <c:pt idx="59">
                  <c:v>10.112140999999999</c:v>
                </c:pt>
                <c:pt idx="60">
                  <c:v>10.183458</c:v>
                </c:pt>
                <c:pt idx="61">
                  <c:v>10.093147999999999</c:v>
                </c:pt>
                <c:pt idx="62">
                  <c:v>10.121454</c:v>
                </c:pt>
                <c:pt idx="63">
                  <c:v>10.069546000000001</c:v>
                </c:pt>
                <c:pt idx="64">
                  <c:v>10.336387999999999</c:v>
                </c:pt>
                <c:pt idx="65">
                  <c:v>10.373429</c:v>
                </c:pt>
                <c:pt idx="66">
                  <c:v>10.711525</c:v>
                </c:pt>
                <c:pt idx="67">
                  <c:v>10.850876</c:v>
                </c:pt>
                <c:pt idx="68">
                  <c:v>10.806182</c:v>
                </c:pt>
                <c:pt idx="69">
                  <c:v>11.591276000000001</c:v>
                </c:pt>
                <c:pt idx="70">
                  <c:v>11.414972000000001</c:v>
                </c:pt>
                <c:pt idx="71">
                  <c:v>11.457694</c:v>
                </c:pt>
                <c:pt idx="72">
                  <c:v>11.849644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CE-E74B-91EC-19B12FF1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in val="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3"/>
          <c:min val="-3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chemeClr val="bg1"/>
                    </a:solidFill>
                  </a:rPr>
                  <a:t>o</a:t>
                </a:r>
                <a:r>
                  <a:rPr lang="en-US" sz="1400" dirty="0">
                    <a:solidFill>
                      <a:schemeClr val="bg1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all_sp_excel_graphs!$E$1</c:f>
              <c:strCache>
                <c:ptCount val="1"/>
                <c:pt idx="0">
                  <c:v>MAB_SST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all_sp_excel_graphs!$E$2:$E$74</c:f>
              <c:numCache>
                <c:formatCode>General</c:formatCode>
                <c:ptCount val="73"/>
                <c:pt idx="0">
                  <c:v>0.48111749999999998</c:v>
                </c:pt>
                <c:pt idx="1">
                  <c:v>0.66529466999999998</c:v>
                </c:pt>
                <c:pt idx="2">
                  <c:v>1.0386248300000001</c:v>
                </c:pt>
                <c:pt idx="3">
                  <c:v>1.1019515799999999</c:v>
                </c:pt>
                <c:pt idx="4">
                  <c:v>0.58861724999999998</c:v>
                </c:pt>
                <c:pt idx="5">
                  <c:v>0.23278958</c:v>
                </c:pt>
                <c:pt idx="6">
                  <c:v>-0.76637867000000004</c:v>
                </c:pt>
                <c:pt idx="7">
                  <c:v>0.63112124999999997</c:v>
                </c:pt>
                <c:pt idx="8">
                  <c:v>-0.32054832999999999</c:v>
                </c:pt>
                <c:pt idx="9">
                  <c:v>0.73944975000000002</c:v>
                </c:pt>
                <c:pt idx="10">
                  <c:v>0.55029125000000001</c:v>
                </c:pt>
                <c:pt idx="11">
                  <c:v>-0.47887649999999998</c:v>
                </c:pt>
                <c:pt idx="12">
                  <c:v>-0.32138100000000003</c:v>
                </c:pt>
                <c:pt idx="13">
                  <c:v>-0.52304233</c:v>
                </c:pt>
                <c:pt idx="14">
                  <c:v>-1.23471233</c:v>
                </c:pt>
                <c:pt idx="15">
                  <c:v>-2.0272142500000001</c:v>
                </c:pt>
                <c:pt idx="16">
                  <c:v>-2.25721667</c:v>
                </c:pt>
                <c:pt idx="17">
                  <c:v>-2.0580500000000002</c:v>
                </c:pt>
                <c:pt idx="18">
                  <c:v>-1.5605431700000001</c:v>
                </c:pt>
                <c:pt idx="19">
                  <c:v>-1.7997105799999999</c:v>
                </c:pt>
                <c:pt idx="20">
                  <c:v>-1.4930494999999999</c:v>
                </c:pt>
                <c:pt idx="21">
                  <c:v>-1.16971208</c:v>
                </c:pt>
                <c:pt idx="22">
                  <c:v>-1.2838794200000001</c:v>
                </c:pt>
                <c:pt idx="23">
                  <c:v>-0.50805082999999995</c:v>
                </c:pt>
                <c:pt idx="24">
                  <c:v>-0.42138124999999998</c:v>
                </c:pt>
                <c:pt idx="25">
                  <c:v>-0.27638392000000001</c:v>
                </c:pt>
                <c:pt idx="26">
                  <c:v>-0.86554732999999995</c:v>
                </c:pt>
                <c:pt idx="27">
                  <c:v>-0.89220924999999995</c:v>
                </c:pt>
                <c:pt idx="28">
                  <c:v>-1.47804808</c:v>
                </c:pt>
                <c:pt idx="29">
                  <c:v>-1.4305495800000001</c:v>
                </c:pt>
                <c:pt idx="30">
                  <c:v>-0.18054824999999999</c:v>
                </c:pt>
                <c:pt idx="31">
                  <c:v>-9.1378500000000001E-2</c:v>
                </c:pt>
                <c:pt idx="32">
                  <c:v>-0.12970717000000001</c:v>
                </c:pt>
                <c:pt idx="33">
                  <c:v>0.46194724999999998</c:v>
                </c:pt>
                <c:pt idx="34">
                  <c:v>0.68861441999999995</c:v>
                </c:pt>
                <c:pt idx="35">
                  <c:v>1.7344554999999999</c:v>
                </c:pt>
                <c:pt idx="36">
                  <c:v>1.0927865800000001</c:v>
                </c:pt>
                <c:pt idx="37">
                  <c:v>1.1122999999999999E-2</c:v>
                </c:pt>
                <c:pt idx="38">
                  <c:v>-0.99054308000000002</c:v>
                </c:pt>
                <c:pt idx="39">
                  <c:v>0.32445400000000002</c:v>
                </c:pt>
                <c:pt idx="40">
                  <c:v>0.37362158000000001</c:v>
                </c:pt>
                <c:pt idx="41">
                  <c:v>1.37612208</c:v>
                </c:pt>
                <c:pt idx="42">
                  <c:v>-0.41471592000000002</c:v>
                </c:pt>
                <c:pt idx="43">
                  <c:v>-0.1788795</c:v>
                </c:pt>
                <c:pt idx="44">
                  <c:v>0.78028207999999999</c:v>
                </c:pt>
                <c:pt idx="45">
                  <c:v>0.57612207999999998</c:v>
                </c:pt>
                <c:pt idx="46">
                  <c:v>-1.6447127500000001</c:v>
                </c:pt>
                <c:pt idx="47">
                  <c:v>-0.51638357999999995</c:v>
                </c:pt>
                <c:pt idx="48">
                  <c:v>-0.13804733</c:v>
                </c:pt>
                <c:pt idx="49">
                  <c:v>5.2907500000000003E-3</c:v>
                </c:pt>
                <c:pt idx="50">
                  <c:v>0.56945374999999998</c:v>
                </c:pt>
                <c:pt idx="51">
                  <c:v>0.28945082999999999</c:v>
                </c:pt>
                <c:pt idx="52">
                  <c:v>1.25029558</c:v>
                </c:pt>
                <c:pt idx="53">
                  <c:v>-0.40055158000000002</c:v>
                </c:pt>
                <c:pt idx="54">
                  <c:v>0.17278774999999999</c:v>
                </c:pt>
                <c:pt idx="55">
                  <c:v>-0.47054849999999998</c:v>
                </c:pt>
                <c:pt idx="56">
                  <c:v>0.58445124999999998</c:v>
                </c:pt>
                <c:pt idx="57">
                  <c:v>0.80195232999999999</c:v>
                </c:pt>
                <c:pt idx="58">
                  <c:v>0.56028367000000001</c:v>
                </c:pt>
                <c:pt idx="59">
                  <c:v>0.27029282999999998</c:v>
                </c:pt>
                <c:pt idx="60">
                  <c:v>-9.6376000000000003E-2</c:v>
                </c:pt>
                <c:pt idx="61">
                  <c:v>0.51695217000000004</c:v>
                </c:pt>
                <c:pt idx="62">
                  <c:v>1.68445267</c:v>
                </c:pt>
                <c:pt idx="63">
                  <c:v>0.63945383</c:v>
                </c:pt>
                <c:pt idx="64">
                  <c:v>0.88528424999999999</c:v>
                </c:pt>
                <c:pt idx="65">
                  <c:v>1.2744511700000001</c:v>
                </c:pt>
                <c:pt idx="66">
                  <c:v>0.52945041999999998</c:v>
                </c:pt>
                <c:pt idx="67">
                  <c:v>0.62445392</c:v>
                </c:pt>
                <c:pt idx="68">
                  <c:v>1.3061179999999999</c:v>
                </c:pt>
                <c:pt idx="69">
                  <c:v>1.19112058</c:v>
                </c:pt>
                <c:pt idx="70">
                  <c:v>0.68361707999999999</c:v>
                </c:pt>
                <c:pt idx="71">
                  <c:v>0.89862175</c:v>
                </c:pt>
                <c:pt idx="72">
                  <c:v>0.23194957999999999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B-6247-932C-2A25274BF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all_sp_excel_graphs!$D$1</c:f>
              <c:strCache>
                <c:ptCount val="1"/>
                <c:pt idx="0">
                  <c:v>MAB_MTC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all_sp_excel_graphs!$D$2:$D$74</c:f>
              <c:numCache>
                <c:formatCode>General</c:formatCode>
                <c:ptCount val="73"/>
                <c:pt idx="0">
                  <c:v>18.364090000000001</c:v>
                </c:pt>
                <c:pt idx="1">
                  <c:v>18.119070000000001</c:v>
                </c:pt>
                <c:pt idx="2">
                  <c:v>18.26519</c:v>
                </c:pt>
                <c:pt idx="3">
                  <c:v>18.405470000000001</c:v>
                </c:pt>
                <c:pt idx="4">
                  <c:v>18.189779999999999</c:v>
                </c:pt>
                <c:pt idx="5">
                  <c:v>17.936910000000001</c:v>
                </c:pt>
                <c:pt idx="6">
                  <c:v>18.239159999999998</c:v>
                </c:pt>
                <c:pt idx="7">
                  <c:v>18.759720000000002</c:v>
                </c:pt>
                <c:pt idx="8">
                  <c:v>18.31626</c:v>
                </c:pt>
                <c:pt idx="9">
                  <c:v>17.684819999999998</c:v>
                </c:pt>
                <c:pt idx="10">
                  <c:v>18.232150000000001</c:v>
                </c:pt>
                <c:pt idx="11">
                  <c:v>18.215019999999999</c:v>
                </c:pt>
                <c:pt idx="12">
                  <c:v>18.240549999999999</c:v>
                </c:pt>
                <c:pt idx="13">
                  <c:v>17.738910000000001</c:v>
                </c:pt>
                <c:pt idx="14">
                  <c:v>18.118739999999999</c:v>
                </c:pt>
                <c:pt idx="15">
                  <c:v>17.77272</c:v>
                </c:pt>
                <c:pt idx="16">
                  <c:v>17.82029</c:v>
                </c:pt>
                <c:pt idx="17">
                  <c:v>17.820650000000001</c:v>
                </c:pt>
                <c:pt idx="18">
                  <c:v>16.73349</c:v>
                </c:pt>
                <c:pt idx="19">
                  <c:v>17.037839999999999</c:v>
                </c:pt>
                <c:pt idx="20">
                  <c:v>17.9605</c:v>
                </c:pt>
                <c:pt idx="21">
                  <c:v>18.316739999999999</c:v>
                </c:pt>
                <c:pt idx="22">
                  <c:v>18.449310000000001</c:v>
                </c:pt>
                <c:pt idx="23">
                  <c:v>18.180340000000001</c:v>
                </c:pt>
                <c:pt idx="24">
                  <c:v>18.36177</c:v>
                </c:pt>
                <c:pt idx="25">
                  <c:v>18.59984</c:v>
                </c:pt>
                <c:pt idx="26">
                  <c:v>18.602180000000001</c:v>
                </c:pt>
                <c:pt idx="27">
                  <c:v>18.606870000000001</c:v>
                </c:pt>
                <c:pt idx="28">
                  <c:v>18.096869999999999</c:v>
                </c:pt>
                <c:pt idx="29">
                  <c:v>17.952549999999999</c:v>
                </c:pt>
                <c:pt idx="30">
                  <c:v>18.034659999999999</c:v>
                </c:pt>
                <c:pt idx="31">
                  <c:v>18.823440000000002</c:v>
                </c:pt>
                <c:pt idx="32">
                  <c:v>18.389810000000001</c:v>
                </c:pt>
                <c:pt idx="33">
                  <c:v>18.85838</c:v>
                </c:pt>
                <c:pt idx="34">
                  <c:v>18.606909999999999</c:v>
                </c:pt>
                <c:pt idx="35">
                  <c:v>18.738810000000001</c:v>
                </c:pt>
                <c:pt idx="36">
                  <c:v>18.758179999999999</c:v>
                </c:pt>
                <c:pt idx="37">
                  <c:v>18.455970000000001</c:v>
                </c:pt>
                <c:pt idx="38">
                  <c:v>18.584620000000001</c:v>
                </c:pt>
                <c:pt idx="39">
                  <c:v>18.3203</c:v>
                </c:pt>
                <c:pt idx="40">
                  <c:v>18.50187</c:v>
                </c:pt>
                <c:pt idx="41">
                  <c:v>18.351839999999999</c:v>
                </c:pt>
                <c:pt idx="42">
                  <c:v>17.23293</c:v>
                </c:pt>
                <c:pt idx="43">
                  <c:v>18.859729999999999</c:v>
                </c:pt>
                <c:pt idx="44">
                  <c:v>18.460229999999999</c:v>
                </c:pt>
                <c:pt idx="45">
                  <c:v>18.446210000000001</c:v>
                </c:pt>
                <c:pt idx="46">
                  <c:v>17.793050000000001</c:v>
                </c:pt>
                <c:pt idx="47">
                  <c:v>18.470040000000001</c:v>
                </c:pt>
                <c:pt idx="48">
                  <c:v>17.712299999999999</c:v>
                </c:pt>
                <c:pt idx="49">
                  <c:v>18.145610000000001</c:v>
                </c:pt>
                <c:pt idx="50">
                  <c:v>18.39066</c:v>
                </c:pt>
                <c:pt idx="51">
                  <c:v>17.85962</c:v>
                </c:pt>
                <c:pt idx="52">
                  <c:v>18.099599999999999</c:v>
                </c:pt>
                <c:pt idx="53">
                  <c:v>17.340019999999999</c:v>
                </c:pt>
                <c:pt idx="54">
                  <c:v>17.524349999999998</c:v>
                </c:pt>
                <c:pt idx="55">
                  <c:v>18.117920000000002</c:v>
                </c:pt>
                <c:pt idx="56">
                  <c:v>17.454080000000001</c:v>
                </c:pt>
                <c:pt idx="57">
                  <c:v>18.601479999999999</c:v>
                </c:pt>
                <c:pt idx="58">
                  <c:v>18.088999999999999</c:v>
                </c:pt>
                <c:pt idx="59">
                  <c:v>18.138259999999999</c:v>
                </c:pt>
                <c:pt idx="60">
                  <c:v>18.946529999999999</c:v>
                </c:pt>
                <c:pt idx="61">
                  <c:v>18.626950000000001</c:v>
                </c:pt>
                <c:pt idx="62">
                  <c:v>18.634340000000002</c:v>
                </c:pt>
                <c:pt idx="63">
                  <c:v>18.487950000000001</c:v>
                </c:pt>
                <c:pt idx="64">
                  <c:v>19.320309999999999</c:v>
                </c:pt>
                <c:pt idx="65">
                  <c:v>19.355139999999999</c:v>
                </c:pt>
                <c:pt idx="66">
                  <c:v>19.503910000000001</c:v>
                </c:pt>
                <c:pt idx="67">
                  <c:v>18.767669999999999</c:v>
                </c:pt>
                <c:pt idx="68">
                  <c:v>18.52101</c:v>
                </c:pt>
                <c:pt idx="69">
                  <c:v>18.840769999999999</c:v>
                </c:pt>
                <c:pt idx="70">
                  <c:v>18.679790000000001</c:v>
                </c:pt>
                <c:pt idx="71">
                  <c:v>18.870349999999998</c:v>
                </c:pt>
                <c:pt idx="72">
                  <c:v>19.304939999999998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8B-6247-932C-2A25274BF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3"/>
          <c:min val="-3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chemeClr val="bg1"/>
                    </a:solidFill>
                  </a:rPr>
                  <a:t>o</a:t>
                </a:r>
                <a:r>
                  <a:rPr lang="en-US" sz="1400" dirty="0">
                    <a:solidFill>
                      <a:schemeClr val="bg1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all_sp_excel_graphs!$C$1</c:f>
              <c:strCache>
                <c:ptCount val="1"/>
                <c:pt idx="0">
                  <c:v>NEUS_SST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all_sp_excel_graphs!$C$2:$C$74</c:f>
              <c:numCache>
                <c:formatCode>General</c:formatCode>
                <c:ptCount val="73"/>
                <c:pt idx="0">
                  <c:v>0.29028674999999998</c:v>
                </c:pt>
                <c:pt idx="1">
                  <c:v>1.42237192</c:v>
                </c:pt>
                <c:pt idx="2">
                  <c:v>0.63580574999999995</c:v>
                </c:pt>
                <c:pt idx="3">
                  <c:v>0.66332599999999997</c:v>
                </c:pt>
                <c:pt idx="4">
                  <c:v>0.33387250000000002</c:v>
                </c:pt>
                <c:pt idx="5">
                  <c:v>0.14635007999999999</c:v>
                </c:pt>
                <c:pt idx="6">
                  <c:v>-0.76028258000000004</c:v>
                </c:pt>
                <c:pt idx="7">
                  <c:v>8.1769250000000002E-2</c:v>
                </c:pt>
                <c:pt idx="8">
                  <c:v>-0.61436617000000004</c:v>
                </c:pt>
                <c:pt idx="9">
                  <c:v>-0.76261292000000003</c:v>
                </c:pt>
                <c:pt idx="10">
                  <c:v>-0.54241941999999999</c:v>
                </c:pt>
                <c:pt idx="11">
                  <c:v>-0.85603191999999995</c:v>
                </c:pt>
                <c:pt idx="12">
                  <c:v>-0.58519907999999998</c:v>
                </c:pt>
                <c:pt idx="13">
                  <c:v>-0.58109542000000003</c:v>
                </c:pt>
                <c:pt idx="14">
                  <c:v>-1.3503829999999999</c:v>
                </c:pt>
                <c:pt idx="15">
                  <c:v>-2.0526800000000001</c:v>
                </c:pt>
                <c:pt idx="16">
                  <c:v>-1.405051</c:v>
                </c:pt>
                <c:pt idx="17">
                  <c:v>-1.61545458</c:v>
                </c:pt>
                <c:pt idx="18">
                  <c:v>-1.02373158</c:v>
                </c:pt>
                <c:pt idx="19">
                  <c:v>-0.35908607999999997</c:v>
                </c:pt>
                <c:pt idx="20">
                  <c:v>-0.36067349999999998</c:v>
                </c:pt>
                <c:pt idx="21">
                  <c:v>-0.77723416999999995</c:v>
                </c:pt>
                <c:pt idx="22">
                  <c:v>-0.64139000000000002</c:v>
                </c:pt>
                <c:pt idx="23">
                  <c:v>-0.28195516999999998</c:v>
                </c:pt>
                <c:pt idx="24">
                  <c:v>5.3796249999999997E-2</c:v>
                </c:pt>
                <c:pt idx="25">
                  <c:v>-0.13671158</c:v>
                </c:pt>
                <c:pt idx="26">
                  <c:v>0.19694442000000001</c:v>
                </c:pt>
                <c:pt idx="27">
                  <c:v>-0.56992683</c:v>
                </c:pt>
                <c:pt idx="28">
                  <c:v>-0.91821008000000004</c:v>
                </c:pt>
                <c:pt idx="29">
                  <c:v>-0.71993733000000004</c:v>
                </c:pt>
                <c:pt idx="30">
                  <c:v>-0.43238842</c:v>
                </c:pt>
                <c:pt idx="31">
                  <c:v>-0.58502617000000001</c:v>
                </c:pt>
                <c:pt idx="32">
                  <c:v>-0.76795941999999995</c:v>
                </c:pt>
                <c:pt idx="33">
                  <c:v>0.17932575000000001</c:v>
                </c:pt>
                <c:pt idx="34">
                  <c:v>0.15528091999999999</c:v>
                </c:pt>
                <c:pt idx="35">
                  <c:v>-0.22335732999999999</c:v>
                </c:pt>
                <c:pt idx="36">
                  <c:v>-0.13114817000000001</c:v>
                </c:pt>
                <c:pt idx="37">
                  <c:v>-0.97157433000000004</c:v>
                </c:pt>
                <c:pt idx="38">
                  <c:v>-0.65116792000000001</c:v>
                </c:pt>
                <c:pt idx="39">
                  <c:v>-3.8112420000000001E-2</c:v>
                </c:pt>
                <c:pt idx="40">
                  <c:v>0.24135957999999999</c:v>
                </c:pt>
                <c:pt idx="41">
                  <c:v>0.17728367</c:v>
                </c:pt>
                <c:pt idx="42">
                  <c:v>-0.75240574999999998</c:v>
                </c:pt>
                <c:pt idx="43">
                  <c:v>-0.45746783000000002</c:v>
                </c:pt>
                <c:pt idx="44">
                  <c:v>9.2251749999999993E-2</c:v>
                </c:pt>
                <c:pt idx="45">
                  <c:v>-4.7924170000000002E-2</c:v>
                </c:pt>
                <c:pt idx="46">
                  <c:v>-0.87610858000000003</c:v>
                </c:pt>
                <c:pt idx="47">
                  <c:v>-6.7425579999999999E-2</c:v>
                </c:pt>
                <c:pt idx="48">
                  <c:v>6.5747669999999994E-2</c:v>
                </c:pt>
                <c:pt idx="49">
                  <c:v>1.14377733</c:v>
                </c:pt>
                <c:pt idx="50">
                  <c:v>0.60553358000000002</c:v>
                </c:pt>
                <c:pt idx="51">
                  <c:v>0.5292095</c:v>
                </c:pt>
                <c:pt idx="52">
                  <c:v>0.97879207999999995</c:v>
                </c:pt>
                <c:pt idx="53">
                  <c:v>-0.28665792000000001</c:v>
                </c:pt>
                <c:pt idx="54">
                  <c:v>-0.42274317</c:v>
                </c:pt>
                <c:pt idx="55">
                  <c:v>-0.16090932999999999</c:v>
                </c:pt>
                <c:pt idx="56">
                  <c:v>0.84984192000000003</c:v>
                </c:pt>
                <c:pt idx="57">
                  <c:v>0.24002258000000001</c:v>
                </c:pt>
                <c:pt idx="58">
                  <c:v>0.92878225000000003</c:v>
                </c:pt>
                <c:pt idx="59">
                  <c:v>-2.6453999999999998E-2</c:v>
                </c:pt>
                <c:pt idx="60">
                  <c:v>1.14629125</c:v>
                </c:pt>
                <c:pt idx="61">
                  <c:v>0.82031507999999997</c:v>
                </c:pt>
                <c:pt idx="62">
                  <c:v>2.5068058299999998</c:v>
                </c:pt>
                <c:pt idx="63">
                  <c:v>1.0316971699999999</c:v>
                </c:pt>
                <c:pt idx="64">
                  <c:v>0.57202967000000005</c:v>
                </c:pt>
                <c:pt idx="65">
                  <c:v>0.44217308</c:v>
                </c:pt>
                <c:pt idx="66">
                  <c:v>1.13897955</c:v>
                </c:pt>
                <c:pt idx="67">
                  <c:v>0.84226332999999998</c:v>
                </c:pt>
                <c:pt idx="68">
                  <c:v>0.95393417000000003</c:v>
                </c:pt>
                <c:pt idx="69">
                  <c:v>0.37957374999999999</c:v>
                </c:pt>
                <c:pt idx="70">
                  <c:v>0.94528100000000004</c:v>
                </c:pt>
                <c:pt idx="71">
                  <c:v>2.2371927</c:v>
                </c:pt>
                <c:pt idx="72">
                  <c:v>1.4103676700000001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E-E74B-91EC-19B12FF1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all_sp_excel_graphs!$B$1</c:f>
              <c:strCache>
                <c:ptCount val="1"/>
                <c:pt idx="0">
                  <c:v>NEUS_MTC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all_sp_excel_graphs!$B$2:$B$74</c:f>
              <c:numCache>
                <c:formatCode>General</c:formatCode>
                <c:ptCount val="73"/>
                <c:pt idx="0">
                  <c:v>9.642925</c:v>
                </c:pt>
                <c:pt idx="1">
                  <c:v>9.9793610000000008</c:v>
                </c:pt>
                <c:pt idx="2">
                  <c:v>9.7879039999999993</c:v>
                </c:pt>
                <c:pt idx="3">
                  <c:v>9.8570069999999994</c:v>
                </c:pt>
                <c:pt idx="4">
                  <c:v>9.7454689999999999</c:v>
                </c:pt>
                <c:pt idx="5">
                  <c:v>9.8955120000000001</c:v>
                </c:pt>
                <c:pt idx="6">
                  <c:v>9.6989059999999991</c:v>
                </c:pt>
                <c:pt idx="7">
                  <c:v>9.7522730000000006</c:v>
                </c:pt>
                <c:pt idx="8">
                  <c:v>9.6783710000000003</c:v>
                </c:pt>
                <c:pt idx="9">
                  <c:v>9.8482839999999996</c:v>
                </c:pt>
                <c:pt idx="10">
                  <c:v>9.7333949999999998</c:v>
                </c:pt>
                <c:pt idx="11">
                  <c:v>9.9740029999999997</c:v>
                </c:pt>
                <c:pt idx="12">
                  <c:v>9.8011680000000005</c:v>
                </c:pt>
                <c:pt idx="13">
                  <c:v>9.8416289999999993</c:v>
                </c:pt>
                <c:pt idx="14">
                  <c:v>9.9893850000000004</c:v>
                </c:pt>
                <c:pt idx="15">
                  <c:v>9.8673350000000006</c:v>
                </c:pt>
                <c:pt idx="16">
                  <c:v>9.8973990000000001</c:v>
                </c:pt>
                <c:pt idx="17">
                  <c:v>9.7392079999999996</c:v>
                </c:pt>
                <c:pt idx="18">
                  <c:v>9.6922259999999998</c:v>
                </c:pt>
                <c:pt idx="19">
                  <c:v>9.6681069999999991</c:v>
                </c:pt>
                <c:pt idx="20">
                  <c:v>9.7548379999999995</c:v>
                </c:pt>
                <c:pt idx="21">
                  <c:v>9.6550560000000001</c:v>
                </c:pt>
                <c:pt idx="22">
                  <c:v>9.5726510000000005</c:v>
                </c:pt>
                <c:pt idx="23">
                  <c:v>9.7724980000000006</c:v>
                </c:pt>
                <c:pt idx="24">
                  <c:v>9.7204540000000001</c:v>
                </c:pt>
                <c:pt idx="25">
                  <c:v>9.8611190000000004</c:v>
                </c:pt>
                <c:pt idx="26">
                  <c:v>9.8196630000000003</c:v>
                </c:pt>
                <c:pt idx="27">
                  <c:v>9.6880760000000006</c:v>
                </c:pt>
                <c:pt idx="28">
                  <c:v>9.7208279999999991</c:v>
                </c:pt>
                <c:pt idx="29">
                  <c:v>9.6541460000000008</c:v>
                </c:pt>
                <c:pt idx="30">
                  <c:v>9.4658280000000001</c:v>
                </c:pt>
                <c:pt idx="31">
                  <c:v>9.5902449999999995</c:v>
                </c:pt>
                <c:pt idx="32">
                  <c:v>9.8367649999999998</c:v>
                </c:pt>
                <c:pt idx="33">
                  <c:v>10.22329</c:v>
                </c:pt>
                <c:pt idx="34">
                  <c:v>9.9260789999999997</c:v>
                </c:pt>
                <c:pt idx="35">
                  <c:v>10.100744000000001</c:v>
                </c:pt>
                <c:pt idx="36">
                  <c:v>10.06442</c:v>
                </c:pt>
                <c:pt idx="37">
                  <c:v>10.106045999999999</c:v>
                </c:pt>
                <c:pt idx="38">
                  <c:v>10.109878</c:v>
                </c:pt>
                <c:pt idx="39">
                  <c:v>10.348262999999999</c:v>
                </c:pt>
                <c:pt idx="40">
                  <c:v>9.7144189999999995</c:v>
                </c:pt>
                <c:pt idx="41">
                  <c:v>9.8474570000000003</c:v>
                </c:pt>
                <c:pt idx="42">
                  <c:v>9.9818339999999992</c:v>
                </c:pt>
                <c:pt idx="43">
                  <c:v>9.9492530000000006</c:v>
                </c:pt>
                <c:pt idx="44">
                  <c:v>9.9451610000000006</c:v>
                </c:pt>
                <c:pt idx="45">
                  <c:v>9.9399890000000006</c:v>
                </c:pt>
                <c:pt idx="46">
                  <c:v>10.237050999999999</c:v>
                </c:pt>
                <c:pt idx="47">
                  <c:v>10.100275</c:v>
                </c:pt>
                <c:pt idx="48">
                  <c:v>10.377416</c:v>
                </c:pt>
                <c:pt idx="49">
                  <c:v>10.209961</c:v>
                </c:pt>
                <c:pt idx="50">
                  <c:v>10.056573</c:v>
                </c:pt>
                <c:pt idx="51">
                  <c:v>9.7819680000000009</c:v>
                </c:pt>
                <c:pt idx="52">
                  <c:v>10.366331000000001</c:v>
                </c:pt>
                <c:pt idx="53">
                  <c:v>10.086791</c:v>
                </c:pt>
                <c:pt idx="54">
                  <c:v>10.618897</c:v>
                </c:pt>
                <c:pt idx="55">
                  <c:v>10.584028999999999</c:v>
                </c:pt>
                <c:pt idx="56">
                  <c:v>10.644455000000001</c:v>
                </c:pt>
                <c:pt idx="57">
                  <c:v>10.637521</c:v>
                </c:pt>
                <c:pt idx="58">
                  <c:v>10.281433</c:v>
                </c:pt>
                <c:pt idx="59">
                  <c:v>10.112140999999999</c:v>
                </c:pt>
                <c:pt idx="60">
                  <c:v>10.183458</c:v>
                </c:pt>
                <c:pt idx="61">
                  <c:v>10.093147999999999</c:v>
                </c:pt>
                <c:pt idx="62">
                  <c:v>10.121454</c:v>
                </c:pt>
                <c:pt idx="63">
                  <c:v>10.069546000000001</c:v>
                </c:pt>
                <c:pt idx="64">
                  <c:v>10.336387999999999</c:v>
                </c:pt>
                <c:pt idx="65">
                  <c:v>10.373429</c:v>
                </c:pt>
                <c:pt idx="66">
                  <c:v>10.711525</c:v>
                </c:pt>
                <c:pt idx="67">
                  <c:v>10.850876</c:v>
                </c:pt>
                <c:pt idx="68">
                  <c:v>10.806182</c:v>
                </c:pt>
                <c:pt idx="69">
                  <c:v>11.591276000000001</c:v>
                </c:pt>
                <c:pt idx="70">
                  <c:v>11.414972000000001</c:v>
                </c:pt>
                <c:pt idx="71">
                  <c:v>11.457694</c:v>
                </c:pt>
                <c:pt idx="72">
                  <c:v>11.849644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CE-E74B-91EC-19B12FF1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in val="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3"/>
          <c:min val="-3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chemeClr val="bg1"/>
                    </a:solidFill>
                  </a:rPr>
                  <a:t>o</a:t>
                </a:r>
                <a:r>
                  <a:rPr lang="en-US" sz="1400" dirty="0">
                    <a:solidFill>
                      <a:schemeClr val="bg1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all_sp_excel_graphs!$E$1</c:f>
              <c:strCache>
                <c:ptCount val="1"/>
                <c:pt idx="0">
                  <c:v>MAB_SST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all_sp_excel_graphs!$E$2:$E$74</c:f>
              <c:numCache>
                <c:formatCode>General</c:formatCode>
                <c:ptCount val="73"/>
                <c:pt idx="0">
                  <c:v>0.48111749999999998</c:v>
                </c:pt>
                <c:pt idx="1">
                  <c:v>0.66529466999999998</c:v>
                </c:pt>
                <c:pt idx="2">
                  <c:v>1.0386248300000001</c:v>
                </c:pt>
                <c:pt idx="3">
                  <c:v>1.1019515799999999</c:v>
                </c:pt>
                <c:pt idx="4">
                  <c:v>0.58861724999999998</c:v>
                </c:pt>
                <c:pt idx="5">
                  <c:v>0.23278958</c:v>
                </c:pt>
                <c:pt idx="6">
                  <c:v>-0.76637867000000004</c:v>
                </c:pt>
                <c:pt idx="7">
                  <c:v>0.63112124999999997</c:v>
                </c:pt>
                <c:pt idx="8">
                  <c:v>-0.32054832999999999</c:v>
                </c:pt>
                <c:pt idx="9">
                  <c:v>0.73944975000000002</c:v>
                </c:pt>
                <c:pt idx="10">
                  <c:v>0.55029125000000001</c:v>
                </c:pt>
                <c:pt idx="11">
                  <c:v>-0.47887649999999998</c:v>
                </c:pt>
                <c:pt idx="12">
                  <c:v>-0.32138100000000003</c:v>
                </c:pt>
                <c:pt idx="13">
                  <c:v>-0.52304233</c:v>
                </c:pt>
                <c:pt idx="14">
                  <c:v>-1.23471233</c:v>
                </c:pt>
                <c:pt idx="15">
                  <c:v>-2.0272142500000001</c:v>
                </c:pt>
                <c:pt idx="16">
                  <c:v>-2.25721667</c:v>
                </c:pt>
                <c:pt idx="17">
                  <c:v>-2.0580500000000002</c:v>
                </c:pt>
                <c:pt idx="18">
                  <c:v>-1.5605431700000001</c:v>
                </c:pt>
                <c:pt idx="19">
                  <c:v>-1.7997105799999999</c:v>
                </c:pt>
                <c:pt idx="20">
                  <c:v>-1.4930494999999999</c:v>
                </c:pt>
                <c:pt idx="21">
                  <c:v>-1.16971208</c:v>
                </c:pt>
                <c:pt idx="22">
                  <c:v>-1.2838794200000001</c:v>
                </c:pt>
                <c:pt idx="23">
                  <c:v>-0.50805082999999995</c:v>
                </c:pt>
                <c:pt idx="24">
                  <c:v>-0.42138124999999998</c:v>
                </c:pt>
                <c:pt idx="25">
                  <c:v>-0.27638392000000001</c:v>
                </c:pt>
                <c:pt idx="26">
                  <c:v>-0.86554732999999995</c:v>
                </c:pt>
                <c:pt idx="27">
                  <c:v>-0.89220924999999995</c:v>
                </c:pt>
                <c:pt idx="28">
                  <c:v>-1.47804808</c:v>
                </c:pt>
                <c:pt idx="29">
                  <c:v>-1.4305495800000001</c:v>
                </c:pt>
                <c:pt idx="30">
                  <c:v>-0.18054824999999999</c:v>
                </c:pt>
                <c:pt idx="31">
                  <c:v>-9.1378500000000001E-2</c:v>
                </c:pt>
                <c:pt idx="32">
                  <c:v>-0.12970717000000001</c:v>
                </c:pt>
                <c:pt idx="33">
                  <c:v>0.46194724999999998</c:v>
                </c:pt>
                <c:pt idx="34">
                  <c:v>0.68861441999999995</c:v>
                </c:pt>
                <c:pt idx="35">
                  <c:v>1.7344554999999999</c:v>
                </c:pt>
                <c:pt idx="36">
                  <c:v>1.0927865800000001</c:v>
                </c:pt>
                <c:pt idx="37">
                  <c:v>1.1122999999999999E-2</c:v>
                </c:pt>
                <c:pt idx="38">
                  <c:v>-0.99054308000000002</c:v>
                </c:pt>
                <c:pt idx="39">
                  <c:v>0.32445400000000002</c:v>
                </c:pt>
                <c:pt idx="40">
                  <c:v>0.37362158000000001</c:v>
                </c:pt>
                <c:pt idx="41">
                  <c:v>1.37612208</c:v>
                </c:pt>
                <c:pt idx="42">
                  <c:v>-0.41471592000000002</c:v>
                </c:pt>
                <c:pt idx="43">
                  <c:v>-0.1788795</c:v>
                </c:pt>
                <c:pt idx="44">
                  <c:v>0.78028207999999999</c:v>
                </c:pt>
                <c:pt idx="45">
                  <c:v>0.57612207999999998</c:v>
                </c:pt>
                <c:pt idx="46">
                  <c:v>-1.6447127500000001</c:v>
                </c:pt>
                <c:pt idx="47">
                  <c:v>-0.51638357999999995</c:v>
                </c:pt>
                <c:pt idx="48">
                  <c:v>-0.13804733</c:v>
                </c:pt>
                <c:pt idx="49">
                  <c:v>5.2907500000000003E-3</c:v>
                </c:pt>
                <c:pt idx="50">
                  <c:v>0.56945374999999998</c:v>
                </c:pt>
                <c:pt idx="51">
                  <c:v>0.28945082999999999</c:v>
                </c:pt>
                <c:pt idx="52">
                  <c:v>1.25029558</c:v>
                </c:pt>
                <c:pt idx="53">
                  <c:v>-0.40055158000000002</c:v>
                </c:pt>
                <c:pt idx="54">
                  <c:v>0.17278774999999999</c:v>
                </c:pt>
                <c:pt idx="55">
                  <c:v>-0.47054849999999998</c:v>
                </c:pt>
                <c:pt idx="56">
                  <c:v>0.58445124999999998</c:v>
                </c:pt>
                <c:pt idx="57">
                  <c:v>0.80195232999999999</c:v>
                </c:pt>
                <c:pt idx="58">
                  <c:v>0.56028367000000001</c:v>
                </c:pt>
                <c:pt idx="59">
                  <c:v>0.27029282999999998</c:v>
                </c:pt>
                <c:pt idx="60">
                  <c:v>-9.6376000000000003E-2</c:v>
                </c:pt>
                <c:pt idx="61">
                  <c:v>0.51695217000000004</c:v>
                </c:pt>
                <c:pt idx="62">
                  <c:v>1.68445267</c:v>
                </c:pt>
                <c:pt idx="63">
                  <c:v>0.63945383</c:v>
                </c:pt>
                <c:pt idx="64">
                  <c:v>0.88528424999999999</c:v>
                </c:pt>
                <c:pt idx="65">
                  <c:v>1.2744511700000001</c:v>
                </c:pt>
                <c:pt idx="66">
                  <c:v>0.52945041999999998</c:v>
                </c:pt>
                <c:pt idx="67">
                  <c:v>0.62445392</c:v>
                </c:pt>
                <c:pt idx="68">
                  <c:v>1.3061179999999999</c:v>
                </c:pt>
                <c:pt idx="69">
                  <c:v>1.19112058</c:v>
                </c:pt>
                <c:pt idx="70">
                  <c:v>0.68361707999999999</c:v>
                </c:pt>
                <c:pt idx="71">
                  <c:v>0.89862175</c:v>
                </c:pt>
                <c:pt idx="72">
                  <c:v>0.23194957999999999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B-6247-932C-2A25274BF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all_sp_excel_graphs!$D$1</c:f>
              <c:strCache>
                <c:ptCount val="1"/>
                <c:pt idx="0">
                  <c:v>MAB_MTC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all_sp_excel_graphs!$D$2:$D$74</c:f>
              <c:numCache>
                <c:formatCode>General</c:formatCode>
                <c:ptCount val="73"/>
                <c:pt idx="0">
                  <c:v>18.364090000000001</c:v>
                </c:pt>
                <c:pt idx="1">
                  <c:v>18.119070000000001</c:v>
                </c:pt>
                <c:pt idx="2">
                  <c:v>18.26519</c:v>
                </c:pt>
                <c:pt idx="3">
                  <c:v>18.405470000000001</c:v>
                </c:pt>
                <c:pt idx="4">
                  <c:v>18.189779999999999</c:v>
                </c:pt>
                <c:pt idx="5">
                  <c:v>17.936910000000001</c:v>
                </c:pt>
                <c:pt idx="6">
                  <c:v>18.239159999999998</c:v>
                </c:pt>
                <c:pt idx="7">
                  <c:v>18.759720000000002</c:v>
                </c:pt>
                <c:pt idx="8">
                  <c:v>18.31626</c:v>
                </c:pt>
                <c:pt idx="9">
                  <c:v>17.684819999999998</c:v>
                </c:pt>
                <c:pt idx="10">
                  <c:v>18.232150000000001</c:v>
                </c:pt>
                <c:pt idx="11">
                  <c:v>18.215019999999999</c:v>
                </c:pt>
                <c:pt idx="12">
                  <c:v>18.240549999999999</c:v>
                </c:pt>
                <c:pt idx="13">
                  <c:v>17.738910000000001</c:v>
                </c:pt>
                <c:pt idx="14">
                  <c:v>18.118739999999999</c:v>
                </c:pt>
                <c:pt idx="15">
                  <c:v>17.77272</c:v>
                </c:pt>
                <c:pt idx="16">
                  <c:v>17.82029</c:v>
                </c:pt>
                <c:pt idx="17">
                  <c:v>17.820650000000001</c:v>
                </c:pt>
                <c:pt idx="18">
                  <c:v>16.73349</c:v>
                </c:pt>
                <c:pt idx="19">
                  <c:v>17.037839999999999</c:v>
                </c:pt>
                <c:pt idx="20">
                  <c:v>17.9605</c:v>
                </c:pt>
                <c:pt idx="21">
                  <c:v>18.316739999999999</c:v>
                </c:pt>
                <c:pt idx="22">
                  <c:v>18.449310000000001</c:v>
                </c:pt>
                <c:pt idx="23">
                  <c:v>18.180340000000001</c:v>
                </c:pt>
                <c:pt idx="24">
                  <c:v>18.36177</c:v>
                </c:pt>
                <c:pt idx="25">
                  <c:v>18.59984</c:v>
                </c:pt>
                <c:pt idx="26">
                  <c:v>18.602180000000001</c:v>
                </c:pt>
                <c:pt idx="27">
                  <c:v>18.606870000000001</c:v>
                </c:pt>
                <c:pt idx="28">
                  <c:v>18.096869999999999</c:v>
                </c:pt>
                <c:pt idx="29">
                  <c:v>17.952549999999999</c:v>
                </c:pt>
                <c:pt idx="30">
                  <c:v>18.034659999999999</c:v>
                </c:pt>
                <c:pt idx="31">
                  <c:v>18.823440000000002</c:v>
                </c:pt>
                <c:pt idx="32">
                  <c:v>18.389810000000001</c:v>
                </c:pt>
                <c:pt idx="33">
                  <c:v>18.85838</c:v>
                </c:pt>
                <c:pt idx="34">
                  <c:v>18.606909999999999</c:v>
                </c:pt>
                <c:pt idx="35">
                  <c:v>18.738810000000001</c:v>
                </c:pt>
                <c:pt idx="36">
                  <c:v>18.758179999999999</c:v>
                </c:pt>
                <c:pt idx="37">
                  <c:v>18.455970000000001</c:v>
                </c:pt>
                <c:pt idx="38">
                  <c:v>18.584620000000001</c:v>
                </c:pt>
                <c:pt idx="39">
                  <c:v>18.3203</c:v>
                </c:pt>
                <c:pt idx="40">
                  <c:v>18.50187</c:v>
                </c:pt>
                <c:pt idx="41">
                  <c:v>18.351839999999999</c:v>
                </c:pt>
                <c:pt idx="42">
                  <c:v>17.23293</c:v>
                </c:pt>
                <c:pt idx="43">
                  <c:v>18.859729999999999</c:v>
                </c:pt>
                <c:pt idx="44">
                  <c:v>18.460229999999999</c:v>
                </c:pt>
                <c:pt idx="45">
                  <c:v>18.446210000000001</c:v>
                </c:pt>
                <c:pt idx="46">
                  <c:v>17.793050000000001</c:v>
                </c:pt>
                <c:pt idx="47">
                  <c:v>18.470040000000001</c:v>
                </c:pt>
                <c:pt idx="48">
                  <c:v>17.712299999999999</c:v>
                </c:pt>
                <c:pt idx="49">
                  <c:v>18.145610000000001</c:v>
                </c:pt>
                <c:pt idx="50">
                  <c:v>18.39066</c:v>
                </c:pt>
                <c:pt idx="51">
                  <c:v>17.85962</c:v>
                </c:pt>
                <c:pt idx="52">
                  <c:v>18.099599999999999</c:v>
                </c:pt>
                <c:pt idx="53">
                  <c:v>17.340019999999999</c:v>
                </c:pt>
                <c:pt idx="54">
                  <c:v>17.524349999999998</c:v>
                </c:pt>
                <c:pt idx="55">
                  <c:v>18.117920000000002</c:v>
                </c:pt>
                <c:pt idx="56">
                  <c:v>17.454080000000001</c:v>
                </c:pt>
                <c:pt idx="57">
                  <c:v>18.601479999999999</c:v>
                </c:pt>
                <c:pt idx="58">
                  <c:v>18.088999999999999</c:v>
                </c:pt>
                <c:pt idx="59">
                  <c:v>18.138259999999999</c:v>
                </c:pt>
                <c:pt idx="60">
                  <c:v>18.946529999999999</c:v>
                </c:pt>
                <c:pt idx="61">
                  <c:v>18.626950000000001</c:v>
                </c:pt>
                <c:pt idx="62">
                  <c:v>18.634340000000002</c:v>
                </c:pt>
                <c:pt idx="63">
                  <c:v>18.487950000000001</c:v>
                </c:pt>
                <c:pt idx="64">
                  <c:v>19.320309999999999</c:v>
                </c:pt>
                <c:pt idx="65">
                  <c:v>19.355139999999999</c:v>
                </c:pt>
                <c:pt idx="66">
                  <c:v>19.503910000000001</c:v>
                </c:pt>
                <c:pt idx="67">
                  <c:v>18.767669999999999</c:v>
                </c:pt>
                <c:pt idx="68">
                  <c:v>18.52101</c:v>
                </c:pt>
                <c:pt idx="69">
                  <c:v>18.840769999999999</c:v>
                </c:pt>
                <c:pt idx="70">
                  <c:v>18.679790000000001</c:v>
                </c:pt>
                <c:pt idx="71">
                  <c:v>18.870349999999998</c:v>
                </c:pt>
                <c:pt idx="72">
                  <c:v>19.304939999999998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8B-6247-932C-2A25274BF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3"/>
          <c:min val="-3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chemeClr val="bg1"/>
                    </a:solidFill>
                  </a:rPr>
                  <a:t>o</a:t>
                </a:r>
                <a:r>
                  <a:rPr lang="en-US" sz="1400" dirty="0">
                    <a:solidFill>
                      <a:schemeClr val="bg1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all_sp_excel_graphs!$G$1</c:f>
              <c:strCache>
                <c:ptCount val="1"/>
                <c:pt idx="0">
                  <c:v>SATL_SST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all_sp_excel_graphs!$G$2:$G$74</c:f>
              <c:numCache>
                <c:formatCode>General</c:formatCode>
                <c:ptCount val="73"/>
                <c:pt idx="0">
                  <c:v>0.2552895</c:v>
                </c:pt>
                <c:pt idx="1">
                  <c:v>0.32338633</c:v>
                </c:pt>
                <c:pt idx="2">
                  <c:v>0.42360124999999998</c:v>
                </c:pt>
                <c:pt idx="3">
                  <c:v>0.38997575000000001</c:v>
                </c:pt>
                <c:pt idx="4">
                  <c:v>0.49951475000000001</c:v>
                </c:pt>
                <c:pt idx="5">
                  <c:v>0.22414149999999999</c:v>
                </c:pt>
                <c:pt idx="6">
                  <c:v>9.5176170000000004E-2</c:v>
                </c:pt>
                <c:pt idx="7">
                  <c:v>0.68780649999999999</c:v>
                </c:pt>
                <c:pt idx="8">
                  <c:v>0.13821132999999999</c:v>
                </c:pt>
                <c:pt idx="9">
                  <c:v>0.66806142000000002</c:v>
                </c:pt>
                <c:pt idx="10">
                  <c:v>0.45196674999999997</c:v>
                </c:pt>
                <c:pt idx="11">
                  <c:v>0.47160383</c:v>
                </c:pt>
                <c:pt idx="12">
                  <c:v>0.49135683000000002</c:v>
                </c:pt>
                <c:pt idx="13">
                  <c:v>0.22406608</c:v>
                </c:pt>
                <c:pt idx="14">
                  <c:v>-8.2569920000000005E-2</c:v>
                </c:pt>
                <c:pt idx="15">
                  <c:v>6.5283750000000002E-2</c:v>
                </c:pt>
                <c:pt idx="16">
                  <c:v>-0.1792705</c:v>
                </c:pt>
                <c:pt idx="17">
                  <c:v>-0.252693</c:v>
                </c:pt>
                <c:pt idx="18">
                  <c:v>-0.17646941999999999</c:v>
                </c:pt>
                <c:pt idx="19">
                  <c:v>-0.74421391999999997</c:v>
                </c:pt>
                <c:pt idx="20">
                  <c:v>-0.79673642</c:v>
                </c:pt>
                <c:pt idx="21">
                  <c:v>-0.40018032999999997</c:v>
                </c:pt>
                <c:pt idx="22">
                  <c:v>-0.46200957999999998</c:v>
                </c:pt>
                <c:pt idx="23">
                  <c:v>-0.18119408000000001</c:v>
                </c:pt>
                <c:pt idx="24">
                  <c:v>-0.37936375</c:v>
                </c:pt>
                <c:pt idx="25">
                  <c:v>0.28002692000000001</c:v>
                </c:pt>
                <c:pt idx="26">
                  <c:v>-0.68989491999999997</c:v>
                </c:pt>
                <c:pt idx="27">
                  <c:v>-0.35228124999999999</c:v>
                </c:pt>
                <c:pt idx="28">
                  <c:v>-0.50464692</c:v>
                </c:pt>
                <c:pt idx="29">
                  <c:v>-0.42739133000000001</c:v>
                </c:pt>
                <c:pt idx="30">
                  <c:v>-6.7705169999999995E-2</c:v>
                </c:pt>
                <c:pt idx="31">
                  <c:v>-0.33809057999999997</c:v>
                </c:pt>
                <c:pt idx="32">
                  <c:v>3.0343749999999999E-2</c:v>
                </c:pt>
                <c:pt idx="33">
                  <c:v>-0.15067191999999999</c:v>
                </c:pt>
                <c:pt idx="34">
                  <c:v>-0.22918483000000001</c:v>
                </c:pt>
                <c:pt idx="35">
                  <c:v>8.7452000000000002E-2</c:v>
                </c:pt>
                <c:pt idx="36">
                  <c:v>0.27625474999999999</c:v>
                </c:pt>
                <c:pt idx="37">
                  <c:v>-2.091175E-2</c:v>
                </c:pt>
                <c:pt idx="38">
                  <c:v>-0.40762082999999999</c:v>
                </c:pt>
                <c:pt idx="39">
                  <c:v>4.4631079999999997E-2</c:v>
                </c:pt>
                <c:pt idx="40">
                  <c:v>0.22392166999999999</c:v>
                </c:pt>
                <c:pt idx="41">
                  <c:v>0.11239633</c:v>
                </c:pt>
                <c:pt idx="42">
                  <c:v>-0.21001642000000001</c:v>
                </c:pt>
                <c:pt idx="43">
                  <c:v>-0.30296149999999999</c:v>
                </c:pt>
                <c:pt idx="44">
                  <c:v>-0.20990458000000001</c:v>
                </c:pt>
                <c:pt idx="45">
                  <c:v>-7.6148170000000001E-2</c:v>
                </c:pt>
                <c:pt idx="46">
                  <c:v>-0.68788808000000001</c:v>
                </c:pt>
                <c:pt idx="47">
                  <c:v>-0.10599517</c:v>
                </c:pt>
                <c:pt idx="48">
                  <c:v>-0.18603325000000001</c:v>
                </c:pt>
                <c:pt idx="49">
                  <c:v>-0.11315707999999999</c:v>
                </c:pt>
                <c:pt idx="50">
                  <c:v>-0.25885682999999998</c:v>
                </c:pt>
                <c:pt idx="51">
                  <c:v>-0.38452482999999998</c:v>
                </c:pt>
                <c:pt idx="52">
                  <c:v>0.12745466999999999</c:v>
                </c:pt>
                <c:pt idx="53">
                  <c:v>-7.0368249999999993E-2</c:v>
                </c:pt>
                <c:pt idx="54">
                  <c:v>-0.19046299999999999</c:v>
                </c:pt>
                <c:pt idx="55">
                  <c:v>-0.29324575000000003</c:v>
                </c:pt>
                <c:pt idx="56">
                  <c:v>-0.16132125</c:v>
                </c:pt>
                <c:pt idx="57">
                  <c:v>0.23772650000000001</c:v>
                </c:pt>
                <c:pt idx="58">
                  <c:v>3.5903329999999997E-2</c:v>
                </c:pt>
                <c:pt idx="59">
                  <c:v>6.7971000000000004E-2</c:v>
                </c:pt>
                <c:pt idx="60">
                  <c:v>-0.19132983000000001</c:v>
                </c:pt>
                <c:pt idx="61">
                  <c:v>4.020717E-2</c:v>
                </c:pt>
                <c:pt idx="62">
                  <c:v>0.17533617000000001</c:v>
                </c:pt>
                <c:pt idx="63">
                  <c:v>3.147867E-2</c:v>
                </c:pt>
                <c:pt idx="64">
                  <c:v>0.31381007999999999</c:v>
                </c:pt>
                <c:pt idx="65">
                  <c:v>0.58563367</c:v>
                </c:pt>
                <c:pt idx="66">
                  <c:v>9.5071420000000004E-2</c:v>
                </c:pt>
                <c:pt idx="67">
                  <c:v>0.29841833000000001</c:v>
                </c:pt>
                <c:pt idx="68">
                  <c:v>6.7620169999999993E-2</c:v>
                </c:pt>
                <c:pt idx="69">
                  <c:v>0.46057274999999998</c:v>
                </c:pt>
                <c:pt idx="70">
                  <c:v>0.63483416999999998</c:v>
                </c:pt>
                <c:pt idx="71">
                  <c:v>0.19157625</c:v>
                </c:pt>
                <c:pt idx="72">
                  <c:v>0.45724949999999998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1-A743-B7F4-0FCAFBAB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all_sp_excel_graphs!$F$1</c:f>
              <c:strCache>
                <c:ptCount val="1"/>
                <c:pt idx="0">
                  <c:v>SATL_MTC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all_sp_excel_graphs!$F$2:$F$74</c:f>
              <c:numCache>
                <c:formatCode>General</c:formatCode>
                <c:ptCount val="73"/>
                <c:pt idx="0">
                  <c:v>21.75684</c:v>
                </c:pt>
                <c:pt idx="1">
                  <c:v>21.073889999999999</c:v>
                </c:pt>
                <c:pt idx="2">
                  <c:v>21.924140000000001</c:v>
                </c:pt>
                <c:pt idx="3">
                  <c:v>20.710470000000001</c:v>
                </c:pt>
                <c:pt idx="4">
                  <c:v>20.514970000000002</c:v>
                </c:pt>
                <c:pt idx="5">
                  <c:v>20.91094</c:v>
                </c:pt>
                <c:pt idx="6">
                  <c:v>21.322839999999999</c:v>
                </c:pt>
                <c:pt idx="7">
                  <c:v>21.67258</c:v>
                </c:pt>
                <c:pt idx="8">
                  <c:v>20.994800000000001</c:v>
                </c:pt>
                <c:pt idx="9">
                  <c:v>21.08287</c:v>
                </c:pt>
                <c:pt idx="10">
                  <c:v>19.744009999999999</c:v>
                </c:pt>
                <c:pt idx="11">
                  <c:v>21.50225</c:v>
                </c:pt>
                <c:pt idx="12">
                  <c:v>20.755559999999999</c:v>
                </c:pt>
                <c:pt idx="13">
                  <c:v>21.052869999999999</c:v>
                </c:pt>
                <c:pt idx="14">
                  <c:v>22.05226</c:v>
                </c:pt>
                <c:pt idx="15">
                  <c:v>20.897780000000001</c:v>
                </c:pt>
                <c:pt idx="16">
                  <c:v>20.94117</c:v>
                </c:pt>
                <c:pt idx="17">
                  <c:v>20.283069999999999</c:v>
                </c:pt>
                <c:pt idx="18">
                  <c:v>20.318470000000001</c:v>
                </c:pt>
                <c:pt idx="19">
                  <c:v>20.13373</c:v>
                </c:pt>
                <c:pt idx="20">
                  <c:v>21.471170000000001</c:v>
                </c:pt>
                <c:pt idx="21">
                  <c:v>21.251560000000001</c:v>
                </c:pt>
                <c:pt idx="22">
                  <c:v>22.30021</c:v>
                </c:pt>
                <c:pt idx="23">
                  <c:v>22.05395</c:v>
                </c:pt>
                <c:pt idx="24">
                  <c:v>22.509270000000001</c:v>
                </c:pt>
                <c:pt idx="25">
                  <c:v>22.538360000000001</c:v>
                </c:pt>
                <c:pt idx="26">
                  <c:v>22.599820000000001</c:v>
                </c:pt>
                <c:pt idx="27">
                  <c:v>22.284109999999998</c:v>
                </c:pt>
                <c:pt idx="28">
                  <c:v>21.923629999999999</c:v>
                </c:pt>
                <c:pt idx="29">
                  <c:v>22.144390000000001</c:v>
                </c:pt>
                <c:pt idx="30">
                  <c:v>22.22354</c:v>
                </c:pt>
                <c:pt idx="31">
                  <c:v>22.212209999999999</c:v>
                </c:pt>
                <c:pt idx="32">
                  <c:v>22.173850000000002</c:v>
                </c:pt>
                <c:pt idx="33">
                  <c:v>22.389009999999999</c:v>
                </c:pt>
                <c:pt idx="34">
                  <c:v>21.870460000000001</c:v>
                </c:pt>
                <c:pt idx="35">
                  <c:v>21.578430000000001</c:v>
                </c:pt>
                <c:pt idx="36">
                  <c:v>22.129989999999999</c:v>
                </c:pt>
                <c:pt idx="37">
                  <c:v>22.65982</c:v>
                </c:pt>
                <c:pt idx="38">
                  <c:v>22.529419999999998</c:v>
                </c:pt>
                <c:pt idx="39">
                  <c:v>23.08446</c:v>
                </c:pt>
                <c:pt idx="40">
                  <c:v>23.117010000000001</c:v>
                </c:pt>
                <c:pt idx="41">
                  <c:v>23.395109999999999</c:v>
                </c:pt>
                <c:pt idx="42">
                  <c:v>23.465420000000002</c:v>
                </c:pt>
                <c:pt idx="43">
                  <c:v>23.64085</c:v>
                </c:pt>
                <c:pt idx="44">
                  <c:v>23.373830000000002</c:v>
                </c:pt>
                <c:pt idx="45">
                  <c:v>23.098929999999999</c:v>
                </c:pt>
                <c:pt idx="46">
                  <c:v>22.52694</c:v>
                </c:pt>
                <c:pt idx="47">
                  <c:v>23.021339999999999</c:v>
                </c:pt>
                <c:pt idx="48">
                  <c:v>23.19106</c:v>
                </c:pt>
                <c:pt idx="49">
                  <c:v>23.399000000000001</c:v>
                </c:pt>
                <c:pt idx="50">
                  <c:v>23.228059999999999</c:v>
                </c:pt>
                <c:pt idx="51">
                  <c:v>23.487390000000001</c:v>
                </c:pt>
                <c:pt idx="52">
                  <c:v>23.55658</c:v>
                </c:pt>
                <c:pt idx="53">
                  <c:v>23.431730000000002</c:v>
                </c:pt>
                <c:pt idx="54">
                  <c:v>23.161840000000002</c:v>
                </c:pt>
                <c:pt idx="55">
                  <c:v>23.394819999999999</c:v>
                </c:pt>
                <c:pt idx="56">
                  <c:v>23.593119999999999</c:v>
                </c:pt>
                <c:pt idx="57">
                  <c:v>24.045970000000001</c:v>
                </c:pt>
                <c:pt idx="58">
                  <c:v>24.059170000000002</c:v>
                </c:pt>
                <c:pt idx="59">
                  <c:v>23.790330000000001</c:v>
                </c:pt>
                <c:pt idx="60">
                  <c:v>23.637869999999999</c:v>
                </c:pt>
                <c:pt idx="61">
                  <c:v>23.74878</c:v>
                </c:pt>
                <c:pt idx="62">
                  <c:v>23.781310000000001</c:v>
                </c:pt>
                <c:pt idx="63">
                  <c:v>23.793520000000001</c:v>
                </c:pt>
                <c:pt idx="64">
                  <c:v>23.478860000000001</c:v>
                </c:pt>
                <c:pt idx="65">
                  <c:v>23.616599999999998</c:v>
                </c:pt>
                <c:pt idx="66">
                  <c:v>23.952570000000001</c:v>
                </c:pt>
                <c:pt idx="67">
                  <c:v>24.206720000000001</c:v>
                </c:pt>
                <c:pt idx="68">
                  <c:v>24.034680000000002</c:v>
                </c:pt>
                <c:pt idx="69">
                  <c:v>24.274249999999999</c:v>
                </c:pt>
                <c:pt idx="70">
                  <c:v>24.186889999999998</c:v>
                </c:pt>
                <c:pt idx="71">
                  <c:v>24.54083</c:v>
                </c:pt>
                <c:pt idx="72">
                  <c:v>24.40352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51-A743-B7F4-0FCAFBAB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in val="1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1"/>
          <c:min val="-1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chemeClr val="bg1"/>
                    </a:solidFill>
                  </a:rPr>
                  <a:t>o</a:t>
                </a:r>
                <a:r>
                  <a:rPr lang="en-US" sz="1400" dirty="0">
                    <a:solidFill>
                      <a:schemeClr val="bg1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all_sp_excel_graphs!$C$1</c:f>
              <c:strCache>
                <c:ptCount val="1"/>
                <c:pt idx="0">
                  <c:v>NEUS_SST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all_sp_excel_graphs!$C$2:$C$74</c:f>
              <c:numCache>
                <c:formatCode>General</c:formatCode>
                <c:ptCount val="73"/>
                <c:pt idx="0">
                  <c:v>0.29028674999999998</c:v>
                </c:pt>
                <c:pt idx="1">
                  <c:v>1.42237192</c:v>
                </c:pt>
                <c:pt idx="2">
                  <c:v>0.63580574999999995</c:v>
                </c:pt>
                <c:pt idx="3">
                  <c:v>0.66332599999999997</c:v>
                </c:pt>
                <c:pt idx="4">
                  <c:v>0.33387250000000002</c:v>
                </c:pt>
                <c:pt idx="5">
                  <c:v>0.14635007999999999</c:v>
                </c:pt>
                <c:pt idx="6">
                  <c:v>-0.76028258000000004</c:v>
                </c:pt>
                <c:pt idx="7">
                  <c:v>8.1769250000000002E-2</c:v>
                </c:pt>
                <c:pt idx="8">
                  <c:v>-0.61436617000000004</c:v>
                </c:pt>
                <c:pt idx="9">
                  <c:v>-0.76261292000000003</c:v>
                </c:pt>
                <c:pt idx="10">
                  <c:v>-0.54241941999999999</c:v>
                </c:pt>
                <c:pt idx="11">
                  <c:v>-0.85603191999999995</c:v>
                </c:pt>
                <c:pt idx="12">
                  <c:v>-0.58519907999999998</c:v>
                </c:pt>
                <c:pt idx="13">
                  <c:v>-0.58109542000000003</c:v>
                </c:pt>
                <c:pt idx="14">
                  <c:v>-1.3503829999999999</c:v>
                </c:pt>
                <c:pt idx="15">
                  <c:v>-2.0526800000000001</c:v>
                </c:pt>
                <c:pt idx="16">
                  <c:v>-1.405051</c:v>
                </c:pt>
                <c:pt idx="17">
                  <c:v>-1.61545458</c:v>
                </c:pt>
                <c:pt idx="18">
                  <c:v>-1.02373158</c:v>
                </c:pt>
                <c:pt idx="19">
                  <c:v>-0.35908607999999997</c:v>
                </c:pt>
                <c:pt idx="20">
                  <c:v>-0.36067349999999998</c:v>
                </c:pt>
                <c:pt idx="21">
                  <c:v>-0.77723416999999995</c:v>
                </c:pt>
                <c:pt idx="22">
                  <c:v>-0.64139000000000002</c:v>
                </c:pt>
                <c:pt idx="23">
                  <c:v>-0.28195516999999998</c:v>
                </c:pt>
                <c:pt idx="24">
                  <c:v>5.3796249999999997E-2</c:v>
                </c:pt>
                <c:pt idx="25">
                  <c:v>-0.13671158</c:v>
                </c:pt>
                <c:pt idx="26">
                  <c:v>0.19694442000000001</c:v>
                </c:pt>
                <c:pt idx="27">
                  <c:v>-0.56992683</c:v>
                </c:pt>
                <c:pt idx="28">
                  <c:v>-0.91821008000000004</c:v>
                </c:pt>
                <c:pt idx="29">
                  <c:v>-0.71993733000000004</c:v>
                </c:pt>
                <c:pt idx="30">
                  <c:v>-0.43238842</c:v>
                </c:pt>
                <c:pt idx="31">
                  <c:v>-0.58502617000000001</c:v>
                </c:pt>
                <c:pt idx="32">
                  <c:v>-0.76795941999999995</c:v>
                </c:pt>
                <c:pt idx="33">
                  <c:v>0.17932575000000001</c:v>
                </c:pt>
                <c:pt idx="34">
                  <c:v>0.15528091999999999</c:v>
                </c:pt>
                <c:pt idx="35">
                  <c:v>-0.22335732999999999</c:v>
                </c:pt>
                <c:pt idx="36">
                  <c:v>-0.13114817000000001</c:v>
                </c:pt>
                <c:pt idx="37">
                  <c:v>-0.97157433000000004</c:v>
                </c:pt>
                <c:pt idx="38">
                  <c:v>-0.65116792000000001</c:v>
                </c:pt>
                <c:pt idx="39">
                  <c:v>-3.8112420000000001E-2</c:v>
                </c:pt>
                <c:pt idx="40">
                  <c:v>0.24135957999999999</c:v>
                </c:pt>
                <c:pt idx="41">
                  <c:v>0.17728367</c:v>
                </c:pt>
                <c:pt idx="42">
                  <c:v>-0.75240574999999998</c:v>
                </c:pt>
                <c:pt idx="43">
                  <c:v>-0.45746783000000002</c:v>
                </c:pt>
                <c:pt idx="44">
                  <c:v>9.2251749999999993E-2</c:v>
                </c:pt>
                <c:pt idx="45">
                  <c:v>-4.7924170000000002E-2</c:v>
                </c:pt>
                <c:pt idx="46">
                  <c:v>-0.87610858000000003</c:v>
                </c:pt>
                <c:pt idx="47">
                  <c:v>-6.7425579999999999E-2</c:v>
                </c:pt>
                <c:pt idx="48">
                  <c:v>6.5747669999999994E-2</c:v>
                </c:pt>
                <c:pt idx="49">
                  <c:v>1.14377733</c:v>
                </c:pt>
                <c:pt idx="50">
                  <c:v>0.60553358000000002</c:v>
                </c:pt>
                <c:pt idx="51">
                  <c:v>0.5292095</c:v>
                </c:pt>
                <c:pt idx="52">
                  <c:v>0.97879207999999995</c:v>
                </c:pt>
                <c:pt idx="53">
                  <c:v>-0.28665792000000001</c:v>
                </c:pt>
                <c:pt idx="54">
                  <c:v>-0.42274317</c:v>
                </c:pt>
                <c:pt idx="55">
                  <c:v>-0.16090932999999999</c:v>
                </c:pt>
                <c:pt idx="56">
                  <c:v>0.84984192000000003</c:v>
                </c:pt>
                <c:pt idx="57">
                  <c:v>0.24002258000000001</c:v>
                </c:pt>
                <c:pt idx="58">
                  <c:v>0.92878225000000003</c:v>
                </c:pt>
                <c:pt idx="59">
                  <c:v>-2.6453999999999998E-2</c:v>
                </c:pt>
                <c:pt idx="60">
                  <c:v>1.14629125</c:v>
                </c:pt>
                <c:pt idx="61">
                  <c:v>0.82031507999999997</c:v>
                </c:pt>
                <c:pt idx="62">
                  <c:v>2.5068058299999998</c:v>
                </c:pt>
                <c:pt idx="63">
                  <c:v>1.0316971699999999</c:v>
                </c:pt>
                <c:pt idx="64">
                  <c:v>0.57202967000000005</c:v>
                </c:pt>
                <c:pt idx="65">
                  <c:v>0.44217308</c:v>
                </c:pt>
                <c:pt idx="66">
                  <c:v>1.13897955</c:v>
                </c:pt>
                <c:pt idx="67">
                  <c:v>0.84226332999999998</c:v>
                </c:pt>
                <c:pt idx="68">
                  <c:v>0.95393417000000003</c:v>
                </c:pt>
                <c:pt idx="69">
                  <c:v>0.37957374999999999</c:v>
                </c:pt>
                <c:pt idx="70">
                  <c:v>0.94528100000000004</c:v>
                </c:pt>
                <c:pt idx="71">
                  <c:v>2.2371927</c:v>
                </c:pt>
                <c:pt idx="72">
                  <c:v>1.4103676700000001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E-E74B-91EC-19B12FF1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all_sp_excel_graphs!$B$1</c:f>
              <c:strCache>
                <c:ptCount val="1"/>
                <c:pt idx="0">
                  <c:v>NEUS_MTC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all_sp_excel_graphs!$B$2:$B$74</c:f>
              <c:numCache>
                <c:formatCode>General</c:formatCode>
                <c:ptCount val="73"/>
                <c:pt idx="0">
                  <c:v>9.642925</c:v>
                </c:pt>
                <c:pt idx="1">
                  <c:v>9.9793610000000008</c:v>
                </c:pt>
                <c:pt idx="2">
                  <c:v>9.7879039999999993</c:v>
                </c:pt>
                <c:pt idx="3">
                  <c:v>9.8570069999999994</c:v>
                </c:pt>
                <c:pt idx="4">
                  <c:v>9.7454689999999999</c:v>
                </c:pt>
                <c:pt idx="5">
                  <c:v>9.8955120000000001</c:v>
                </c:pt>
                <c:pt idx="6">
                  <c:v>9.6989059999999991</c:v>
                </c:pt>
                <c:pt idx="7">
                  <c:v>9.7522730000000006</c:v>
                </c:pt>
                <c:pt idx="8">
                  <c:v>9.6783710000000003</c:v>
                </c:pt>
                <c:pt idx="9">
                  <c:v>9.8482839999999996</c:v>
                </c:pt>
                <c:pt idx="10">
                  <c:v>9.7333949999999998</c:v>
                </c:pt>
                <c:pt idx="11">
                  <c:v>9.9740029999999997</c:v>
                </c:pt>
                <c:pt idx="12">
                  <c:v>9.8011680000000005</c:v>
                </c:pt>
                <c:pt idx="13">
                  <c:v>9.8416289999999993</c:v>
                </c:pt>
                <c:pt idx="14">
                  <c:v>9.9893850000000004</c:v>
                </c:pt>
                <c:pt idx="15">
                  <c:v>9.8673350000000006</c:v>
                </c:pt>
                <c:pt idx="16">
                  <c:v>9.8973990000000001</c:v>
                </c:pt>
                <c:pt idx="17">
                  <c:v>9.7392079999999996</c:v>
                </c:pt>
                <c:pt idx="18">
                  <c:v>9.6922259999999998</c:v>
                </c:pt>
                <c:pt idx="19">
                  <c:v>9.6681069999999991</c:v>
                </c:pt>
                <c:pt idx="20">
                  <c:v>9.7548379999999995</c:v>
                </c:pt>
                <c:pt idx="21">
                  <c:v>9.6550560000000001</c:v>
                </c:pt>
                <c:pt idx="22">
                  <c:v>9.5726510000000005</c:v>
                </c:pt>
                <c:pt idx="23">
                  <c:v>9.7724980000000006</c:v>
                </c:pt>
                <c:pt idx="24">
                  <c:v>9.7204540000000001</c:v>
                </c:pt>
                <c:pt idx="25">
                  <c:v>9.8611190000000004</c:v>
                </c:pt>
                <c:pt idx="26">
                  <c:v>9.8196630000000003</c:v>
                </c:pt>
                <c:pt idx="27">
                  <c:v>9.6880760000000006</c:v>
                </c:pt>
                <c:pt idx="28">
                  <c:v>9.7208279999999991</c:v>
                </c:pt>
                <c:pt idx="29">
                  <c:v>9.6541460000000008</c:v>
                </c:pt>
                <c:pt idx="30">
                  <c:v>9.4658280000000001</c:v>
                </c:pt>
                <c:pt idx="31">
                  <c:v>9.5902449999999995</c:v>
                </c:pt>
                <c:pt idx="32">
                  <c:v>9.8367649999999998</c:v>
                </c:pt>
                <c:pt idx="33">
                  <c:v>10.22329</c:v>
                </c:pt>
                <c:pt idx="34">
                  <c:v>9.9260789999999997</c:v>
                </c:pt>
                <c:pt idx="35">
                  <c:v>10.100744000000001</c:v>
                </c:pt>
                <c:pt idx="36">
                  <c:v>10.06442</c:v>
                </c:pt>
                <c:pt idx="37">
                  <c:v>10.106045999999999</c:v>
                </c:pt>
                <c:pt idx="38">
                  <c:v>10.109878</c:v>
                </c:pt>
                <c:pt idx="39">
                  <c:v>10.348262999999999</c:v>
                </c:pt>
                <c:pt idx="40">
                  <c:v>9.7144189999999995</c:v>
                </c:pt>
                <c:pt idx="41">
                  <c:v>9.8474570000000003</c:v>
                </c:pt>
                <c:pt idx="42">
                  <c:v>9.9818339999999992</c:v>
                </c:pt>
                <c:pt idx="43">
                  <c:v>9.9492530000000006</c:v>
                </c:pt>
                <c:pt idx="44">
                  <c:v>9.9451610000000006</c:v>
                </c:pt>
                <c:pt idx="45">
                  <c:v>9.9399890000000006</c:v>
                </c:pt>
                <c:pt idx="46">
                  <c:v>10.237050999999999</c:v>
                </c:pt>
                <c:pt idx="47">
                  <c:v>10.100275</c:v>
                </c:pt>
                <c:pt idx="48">
                  <c:v>10.377416</c:v>
                </c:pt>
                <c:pt idx="49">
                  <c:v>10.209961</c:v>
                </c:pt>
                <c:pt idx="50">
                  <c:v>10.056573</c:v>
                </c:pt>
                <c:pt idx="51">
                  <c:v>9.7819680000000009</c:v>
                </c:pt>
                <c:pt idx="52">
                  <c:v>10.366331000000001</c:v>
                </c:pt>
                <c:pt idx="53">
                  <c:v>10.086791</c:v>
                </c:pt>
                <c:pt idx="54">
                  <c:v>10.618897</c:v>
                </c:pt>
                <c:pt idx="55">
                  <c:v>10.584028999999999</c:v>
                </c:pt>
                <c:pt idx="56">
                  <c:v>10.644455000000001</c:v>
                </c:pt>
                <c:pt idx="57">
                  <c:v>10.637521</c:v>
                </c:pt>
                <c:pt idx="58">
                  <c:v>10.281433</c:v>
                </c:pt>
                <c:pt idx="59">
                  <c:v>10.112140999999999</c:v>
                </c:pt>
                <c:pt idx="60">
                  <c:v>10.183458</c:v>
                </c:pt>
                <c:pt idx="61">
                  <c:v>10.093147999999999</c:v>
                </c:pt>
                <c:pt idx="62">
                  <c:v>10.121454</c:v>
                </c:pt>
                <c:pt idx="63">
                  <c:v>10.069546000000001</c:v>
                </c:pt>
                <c:pt idx="64">
                  <c:v>10.336387999999999</c:v>
                </c:pt>
                <c:pt idx="65">
                  <c:v>10.373429</c:v>
                </c:pt>
                <c:pt idx="66">
                  <c:v>10.711525</c:v>
                </c:pt>
                <c:pt idx="67">
                  <c:v>10.850876</c:v>
                </c:pt>
                <c:pt idx="68">
                  <c:v>10.806182</c:v>
                </c:pt>
                <c:pt idx="69">
                  <c:v>11.591276000000001</c:v>
                </c:pt>
                <c:pt idx="70">
                  <c:v>11.414972000000001</c:v>
                </c:pt>
                <c:pt idx="71">
                  <c:v>11.457694</c:v>
                </c:pt>
                <c:pt idx="72">
                  <c:v>11.849644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CE-E74B-91EC-19B12FF1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in val="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3"/>
          <c:min val="-3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chemeClr val="bg1"/>
                    </a:solidFill>
                  </a:rPr>
                  <a:t>o</a:t>
                </a:r>
                <a:r>
                  <a:rPr lang="en-US" sz="1400" dirty="0">
                    <a:solidFill>
                      <a:schemeClr val="bg1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all_sp_excel_graphs!$E$1</c:f>
              <c:strCache>
                <c:ptCount val="1"/>
                <c:pt idx="0">
                  <c:v>MAB_SST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all_sp_excel_graphs!$E$2:$E$74</c:f>
              <c:numCache>
                <c:formatCode>General</c:formatCode>
                <c:ptCount val="73"/>
                <c:pt idx="0">
                  <c:v>0.48111749999999998</c:v>
                </c:pt>
                <c:pt idx="1">
                  <c:v>0.66529466999999998</c:v>
                </c:pt>
                <c:pt idx="2">
                  <c:v>1.0386248300000001</c:v>
                </c:pt>
                <c:pt idx="3">
                  <c:v>1.1019515799999999</c:v>
                </c:pt>
                <c:pt idx="4">
                  <c:v>0.58861724999999998</c:v>
                </c:pt>
                <c:pt idx="5">
                  <c:v>0.23278958</c:v>
                </c:pt>
                <c:pt idx="6">
                  <c:v>-0.76637867000000004</c:v>
                </c:pt>
                <c:pt idx="7">
                  <c:v>0.63112124999999997</c:v>
                </c:pt>
                <c:pt idx="8">
                  <c:v>-0.32054832999999999</c:v>
                </c:pt>
                <c:pt idx="9">
                  <c:v>0.73944975000000002</c:v>
                </c:pt>
                <c:pt idx="10">
                  <c:v>0.55029125000000001</c:v>
                </c:pt>
                <c:pt idx="11">
                  <c:v>-0.47887649999999998</c:v>
                </c:pt>
                <c:pt idx="12">
                  <c:v>-0.32138100000000003</c:v>
                </c:pt>
                <c:pt idx="13">
                  <c:v>-0.52304233</c:v>
                </c:pt>
                <c:pt idx="14">
                  <c:v>-1.23471233</c:v>
                </c:pt>
                <c:pt idx="15">
                  <c:v>-2.0272142500000001</c:v>
                </c:pt>
                <c:pt idx="16">
                  <c:v>-2.25721667</c:v>
                </c:pt>
                <c:pt idx="17">
                  <c:v>-2.0580500000000002</c:v>
                </c:pt>
                <c:pt idx="18">
                  <c:v>-1.5605431700000001</c:v>
                </c:pt>
                <c:pt idx="19">
                  <c:v>-1.7997105799999999</c:v>
                </c:pt>
                <c:pt idx="20">
                  <c:v>-1.4930494999999999</c:v>
                </c:pt>
                <c:pt idx="21">
                  <c:v>-1.16971208</c:v>
                </c:pt>
                <c:pt idx="22">
                  <c:v>-1.2838794200000001</c:v>
                </c:pt>
                <c:pt idx="23">
                  <c:v>-0.50805082999999995</c:v>
                </c:pt>
                <c:pt idx="24">
                  <c:v>-0.42138124999999998</c:v>
                </c:pt>
                <c:pt idx="25">
                  <c:v>-0.27638392000000001</c:v>
                </c:pt>
                <c:pt idx="26">
                  <c:v>-0.86554732999999995</c:v>
                </c:pt>
                <c:pt idx="27">
                  <c:v>-0.89220924999999995</c:v>
                </c:pt>
                <c:pt idx="28">
                  <c:v>-1.47804808</c:v>
                </c:pt>
                <c:pt idx="29">
                  <c:v>-1.4305495800000001</c:v>
                </c:pt>
                <c:pt idx="30">
                  <c:v>-0.18054824999999999</c:v>
                </c:pt>
                <c:pt idx="31">
                  <c:v>-9.1378500000000001E-2</c:v>
                </c:pt>
                <c:pt idx="32">
                  <c:v>-0.12970717000000001</c:v>
                </c:pt>
                <c:pt idx="33">
                  <c:v>0.46194724999999998</c:v>
                </c:pt>
                <c:pt idx="34">
                  <c:v>0.68861441999999995</c:v>
                </c:pt>
                <c:pt idx="35">
                  <c:v>1.7344554999999999</c:v>
                </c:pt>
                <c:pt idx="36">
                  <c:v>1.0927865800000001</c:v>
                </c:pt>
                <c:pt idx="37">
                  <c:v>1.1122999999999999E-2</c:v>
                </c:pt>
                <c:pt idx="38">
                  <c:v>-0.99054308000000002</c:v>
                </c:pt>
                <c:pt idx="39">
                  <c:v>0.32445400000000002</c:v>
                </c:pt>
                <c:pt idx="40">
                  <c:v>0.37362158000000001</c:v>
                </c:pt>
                <c:pt idx="41">
                  <c:v>1.37612208</c:v>
                </c:pt>
                <c:pt idx="42">
                  <c:v>-0.41471592000000002</c:v>
                </c:pt>
                <c:pt idx="43">
                  <c:v>-0.1788795</c:v>
                </c:pt>
                <c:pt idx="44">
                  <c:v>0.78028207999999999</c:v>
                </c:pt>
                <c:pt idx="45">
                  <c:v>0.57612207999999998</c:v>
                </c:pt>
                <c:pt idx="46">
                  <c:v>-1.6447127500000001</c:v>
                </c:pt>
                <c:pt idx="47">
                  <c:v>-0.51638357999999995</c:v>
                </c:pt>
                <c:pt idx="48">
                  <c:v>-0.13804733</c:v>
                </c:pt>
                <c:pt idx="49">
                  <c:v>5.2907500000000003E-3</c:v>
                </c:pt>
                <c:pt idx="50">
                  <c:v>0.56945374999999998</c:v>
                </c:pt>
                <c:pt idx="51">
                  <c:v>0.28945082999999999</c:v>
                </c:pt>
                <c:pt idx="52">
                  <c:v>1.25029558</c:v>
                </c:pt>
                <c:pt idx="53">
                  <c:v>-0.40055158000000002</c:v>
                </c:pt>
                <c:pt idx="54">
                  <c:v>0.17278774999999999</c:v>
                </c:pt>
                <c:pt idx="55">
                  <c:v>-0.47054849999999998</c:v>
                </c:pt>
                <c:pt idx="56">
                  <c:v>0.58445124999999998</c:v>
                </c:pt>
                <c:pt idx="57">
                  <c:v>0.80195232999999999</c:v>
                </c:pt>
                <c:pt idx="58">
                  <c:v>0.56028367000000001</c:v>
                </c:pt>
                <c:pt idx="59">
                  <c:v>0.27029282999999998</c:v>
                </c:pt>
                <c:pt idx="60">
                  <c:v>-9.6376000000000003E-2</c:v>
                </c:pt>
                <c:pt idx="61">
                  <c:v>0.51695217000000004</c:v>
                </c:pt>
                <c:pt idx="62">
                  <c:v>1.68445267</c:v>
                </c:pt>
                <c:pt idx="63">
                  <c:v>0.63945383</c:v>
                </c:pt>
                <c:pt idx="64">
                  <c:v>0.88528424999999999</c:v>
                </c:pt>
                <c:pt idx="65">
                  <c:v>1.2744511700000001</c:v>
                </c:pt>
                <c:pt idx="66">
                  <c:v>0.52945041999999998</c:v>
                </c:pt>
                <c:pt idx="67">
                  <c:v>0.62445392</c:v>
                </c:pt>
                <c:pt idx="68">
                  <c:v>1.3061179999999999</c:v>
                </c:pt>
                <c:pt idx="69">
                  <c:v>1.19112058</c:v>
                </c:pt>
                <c:pt idx="70">
                  <c:v>0.68361707999999999</c:v>
                </c:pt>
                <c:pt idx="71">
                  <c:v>0.89862175</c:v>
                </c:pt>
                <c:pt idx="72">
                  <c:v>0.23194957999999999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B-6247-932C-2A25274BF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all_sp_excel_graphs!$D$1</c:f>
              <c:strCache>
                <c:ptCount val="1"/>
                <c:pt idx="0">
                  <c:v>MAB_MTC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all_sp_excel_graphs!$D$2:$D$74</c:f>
              <c:numCache>
                <c:formatCode>General</c:formatCode>
                <c:ptCount val="73"/>
                <c:pt idx="0">
                  <c:v>18.364090000000001</c:v>
                </c:pt>
                <c:pt idx="1">
                  <c:v>18.119070000000001</c:v>
                </c:pt>
                <c:pt idx="2">
                  <c:v>18.26519</c:v>
                </c:pt>
                <c:pt idx="3">
                  <c:v>18.405470000000001</c:v>
                </c:pt>
                <c:pt idx="4">
                  <c:v>18.189779999999999</c:v>
                </c:pt>
                <c:pt idx="5">
                  <c:v>17.936910000000001</c:v>
                </c:pt>
                <c:pt idx="6">
                  <c:v>18.239159999999998</c:v>
                </c:pt>
                <c:pt idx="7">
                  <c:v>18.759720000000002</c:v>
                </c:pt>
                <c:pt idx="8">
                  <c:v>18.31626</c:v>
                </c:pt>
                <c:pt idx="9">
                  <c:v>17.684819999999998</c:v>
                </c:pt>
                <c:pt idx="10">
                  <c:v>18.232150000000001</c:v>
                </c:pt>
                <c:pt idx="11">
                  <c:v>18.215019999999999</c:v>
                </c:pt>
                <c:pt idx="12">
                  <c:v>18.240549999999999</c:v>
                </c:pt>
                <c:pt idx="13">
                  <c:v>17.738910000000001</c:v>
                </c:pt>
                <c:pt idx="14">
                  <c:v>18.118739999999999</c:v>
                </c:pt>
                <c:pt idx="15">
                  <c:v>17.77272</c:v>
                </c:pt>
                <c:pt idx="16">
                  <c:v>17.82029</c:v>
                </c:pt>
                <c:pt idx="17">
                  <c:v>17.820650000000001</c:v>
                </c:pt>
                <c:pt idx="18">
                  <c:v>16.73349</c:v>
                </c:pt>
                <c:pt idx="19">
                  <c:v>17.037839999999999</c:v>
                </c:pt>
                <c:pt idx="20">
                  <c:v>17.9605</c:v>
                </c:pt>
                <c:pt idx="21">
                  <c:v>18.316739999999999</c:v>
                </c:pt>
                <c:pt idx="22">
                  <c:v>18.449310000000001</c:v>
                </c:pt>
                <c:pt idx="23">
                  <c:v>18.180340000000001</c:v>
                </c:pt>
                <c:pt idx="24">
                  <c:v>18.36177</c:v>
                </c:pt>
                <c:pt idx="25">
                  <c:v>18.59984</c:v>
                </c:pt>
                <c:pt idx="26">
                  <c:v>18.602180000000001</c:v>
                </c:pt>
                <c:pt idx="27">
                  <c:v>18.606870000000001</c:v>
                </c:pt>
                <c:pt idx="28">
                  <c:v>18.096869999999999</c:v>
                </c:pt>
                <c:pt idx="29">
                  <c:v>17.952549999999999</c:v>
                </c:pt>
                <c:pt idx="30">
                  <c:v>18.034659999999999</c:v>
                </c:pt>
                <c:pt idx="31">
                  <c:v>18.823440000000002</c:v>
                </c:pt>
                <c:pt idx="32">
                  <c:v>18.389810000000001</c:v>
                </c:pt>
                <c:pt idx="33">
                  <c:v>18.85838</c:v>
                </c:pt>
                <c:pt idx="34">
                  <c:v>18.606909999999999</c:v>
                </c:pt>
                <c:pt idx="35">
                  <c:v>18.738810000000001</c:v>
                </c:pt>
                <c:pt idx="36">
                  <c:v>18.758179999999999</c:v>
                </c:pt>
                <c:pt idx="37">
                  <c:v>18.455970000000001</c:v>
                </c:pt>
                <c:pt idx="38">
                  <c:v>18.584620000000001</c:v>
                </c:pt>
                <c:pt idx="39">
                  <c:v>18.3203</c:v>
                </c:pt>
                <c:pt idx="40">
                  <c:v>18.50187</c:v>
                </c:pt>
                <c:pt idx="41">
                  <c:v>18.351839999999999</c:v>
                </c:pt>
                <c:pt idx="42">
                  <c:v>17.23293</c:v>
                </c:pt>
                <c:pt idx="43">
                  <c:v>18.859729999999999</c:v>
                </c:pt>
                <c:pt idx="44">
                  <c:v>18.460229999999999</c:v>
                </c:pt>
                <c:pt idx="45">
                  <c:v>18.446210000000001</c:v>
                </c:pt>
                <c:pt idx="46">
                  <c:v>17.793050000000001</c:v>
                </c:pt>
                <c:pt idx="47">
                  <c:v>18.470040000000001</c:v>
                </c:pt>
                <c:pt idx="48">
                  <c:v>17.712299999999999</c:v>
                </c:pt>
                <c:pt idx="49">
                  <c:v>18.145610000000001</c:v>
                </c:pt>
                <c:pt idx="50">
                  <c:v>18.39066</c:v>
                </c:pt>
                <c:pt idx="51">
                  <c:v>17.85962</c:v>
                </c:pt>
                <c:pt idx="52">
                  <c:v>18.099599999999999</c:v>
                </c:pt>
                <c:pt idx="53">
                  <c:v>17.340019999999999</c:v>
                </c:pt>
                <c:pt idx="54">
                  <c:v>17.524349999999998</c:v>
                </c:pt>
                <c:pt idx="55">
                  <c:v>18.117920000000002</c:v>
                </c:pt>
                <c:pt idx="56">
                  <c:v>17.454080000000001</c:v>
                </c:pt>
                <c:pt idx="57">
                  <c:v>18.601479999999999</c:v>
                </c:pt>
                <c:pt idx="58">
                  <c:v>18.088999999999999</c:v>
                </c:pt>
                <c:pt idx="59">
                  <c:v>18.138259999999999</c:v>
                </c:pt>
                <c:pt idx="60">
                  <c:v>18.946529999999999</c:v>
                </c:pt>
                <c:pt idx="61">
                  <c:v>18.626950000000001</c:v>
                </c:pt>
                <c:pt idx="62">
                  <c:v>18.634340000000002</c:v>
                </c:pt>
                <c:pt idx="63">
                  <c:v>18.487950000000001</c:v>
                </c:pt>
                <c:pt idx="64">
                  <c:v>19.320309999999999</c:v>
                </c:pt>
                <c:pt idx="65">
                  <c:v>19.355139999999999</c:v>
                </c:pt>
                <c:pt idx="66">
                  <c:v>19.503910000000001</c:v>
                </c:pt>
                <c:pt idx="67">
                  <c:v>18.767669999999999</c:v>
                </c:pt>
                <c:pt idx="68">
                  <c:v>18.52101</c:v>
                </c:pt>
                <c:pt idx="69">
                  <c:v>18.840769999999999</c:v>
                </c:pt>
                <c:pt idx="70">
                  <c:v>18.679790000000001</c:v>
                </c:pt>
                <c:pt idx="71">
                  <c:v>18.870349999999998</c:v>
                </c:pt>
                <c:pt idx="72">
                  <c:v>19.304939999999998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8B-6247-932C-2A25274BF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3"/>
          <c:min val="-3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chemeClr val="bg1"/>
                    </a:solidFill>
                  </a:rPr>
                  <a:t>o</a:t>
                </a:r>
                <a:r>
                  <a:rPr lang="en-US" sz="1400" dirty="0">
                    <a:solidFill>
                      <a:schemeClr val="bg1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all_sp_excel_graphs!$G$1</c:f>
              <c:strCache>
                <c:ptCount val="1"/>
                <c:pt idx="0">
                  <c:v>SATL_SST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[1]Sheet1!$A$175:$A$195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all_sp_excel_graphs!$G$2:$G$74</c:f>
              <c:numCache>
                <c:formatCode>General</c:formatCode>
                <c:ptCount val="73"/>
                <c:pt idx="0">
                  <c:v>0.2552895</c:v>
                </c:pt>
                <c:pt idx="1">
                  <c:v>0.32338633</c:v>
                </c:pt>
                <c:pt idx="2">
                  <c:v>0.42360124999999998</c:v>
                </c:pt>
                <c:pt idx="3">
                  <c:v>0.38997575000000001</c:v>
                </c:pt>
                <c:pt idx="4">
                  <c:v>0.49951475000000001</c:v>
                </c:pt>
                <c:pt idx="5">
                  <c:v>0.22414149999999999</c:v>
                </c:pt>
                <c:pt idx="6">
                  <c:v>9.5176170000000004E-2</c:v>
                </c:pt>
                <c:pt idx="7">
                  <c:v>0.68780649999999999</c:v>
                </c:pt>
                <c:pt idx="8">
                  <c:v>0.13821132999999999</c:v>
                </c:pt>
                <c:pt idx="9">
                  <c:v>0.66806142000000002</c:v>
                </c:pt>
                <c:pt idx="10">
                  <c:v>0.45196674999999997</c:v>
                </c:pt>
                <c:pt idx="11">
                  <c:v>0.47160383</c:v>
                </c:pt>
                <c:pt idx="12">
                  <c:v>0.49135683000000002</c:v>
                </c:pt>
                <c:pt idx="13">
                  <c:v>0.22406608</c:v>
                </c:pt>
                <c:pt idx="14">
                  <c:v>-8.2569920000000005E-2</c:v>
                </c:pt>
                <c:pt idx="15">
                  <c:v>6.5283750000000002E-2</c:v>
                </c:pt>
                <c:pt idx="16">
                  <c:v>-0.1792705</c:v>
                </c:pt>
                <c:pt idx="17">
                  <c:v>-0.252693</c:v>
                </c:pt>
                <c:pt idx="18">
                  <c:v>-0.17646941999999999</c:v>
                </c:pt>
                <c:pt idx="19">
                  <c:v>-0.74421391999999997</c:v>
                </c:pt>
                <c:pt idx="20">
                  <c:v>-0.79673642</c:v>
                </c:pt>
                <c:pt idx="21">
                  <c:v>-0.40018032999999997</c:v>
                </c:pt>
                <c:pt idx="22">
                  <c:v>-0.46200957999999998</c:v>
                </c:pt>
                <c:pt idx="23">
                  <c:v>-0.18119408000000001</c:v>
                </c:pt>
                <c:pt idx="24">
                  <c:v>-0.37936375</c:v>
                </c:pt>
                <c:pt idx="25">
                  <c:v>0.28002692000000001</c:v>
                </c:pt>
                <c:pt idx="26">
                  <c:v>-0.68989491999999997</c:v>
                </c:pt>
                <c:pt idx="27">
                  <c:v>-0.35228124999999999</c:v>
                </c:pt>
                <c:pt idx="28">
                  <c:v>-0.50464692</c:v>
                </c:pt>
                <c:pt idx="29">
                  <c:v>-0.42739133000000001</c:v>
                </c:pt>
                <c:pt idx="30">
                  <c:v>-6.7705169999999995E-2</c:v>
                </c:pt>
                <c:pt idx="31">
                  <c:v>-0.33809057999999997</c:v>
                </c:pt>
                <c:pt idx="32">
                  <c:v>3.0343749999999999E-2</c:v>
                </c:pt>
                <c:pt idx="33">
                  <c:v>-0.15067191999999999</c:v>
                </c:pt>
                <c:pt idx="34">
                  <c:v>-0.22918483000000001</c:v>
                </c:pt>
                <c:pt idx="35">
                  <c:v>8.7452000000000002E-2</c:v>
                </c:pt>
                <c:pt idx="36">
                  <c:v>0.27625474999999999</c:v>
                </c:pt>
                <c:pt idx="37">
                  <c:v>-2.091175E-2</c:v>
                </c:pt>
                <c:pt idx="38">
                  <c:v>-0.40762082999999999</c:v>
                </c:pt>
                <c:pt idx="39">
                  <c:v>4.4631079999999997E-2</c:v>
                </c:pt>
                <c:pt idx="40">
                  <c:v>0.22392166999999999</c:v>
                </c:pt>
                <c:pt idx="41">
                  <c:v>0.11239633</c:v>
                </c:pt>
                <c:pt idx="42">
                  <c:v>-0.21001642000000001</c:v>
                </c:pt>
                <c:pt idx="43">
                  <c:v>-0.30296149999999999</c:v>
                </c:pt>
                <c:pt idx="44">
                  <c:v>-0.20990458000000001</c:v>
                </c:pt>
                <c:pt idx="45">
                  <c:v>-7.6148170000000001E-2</c:v>
                </c:pt>
                <c:pt idx="46">
                  <c:v>-0.68788808000000001</c:v>
                </c:pt>
                <c:pt idx="47">
                  <c:v>-0.10599517</c:v>
                </c:pt>
                <c:pt idx="48">
                  <c:v>-0.18603325000000001</c:v>
                </c:pt>
                <c:pt idx="49">
                  <c:v>-0.11315707999999999</c:v>
                </c:pt>
                <c:pt idx="50">
                  <c:v>-0.25885682999999998</c:v>
                </c:pt>
                <c:pt idx="51">
                  <c:v>-0.38452482999999998</c:v>
                </c:pt>
                <c:pt idx="52">
                  <c:v>0.12745466999999999</c:v>
                </c:pt>
                <c:pt idx="53">
                  <c:v>-7.0368249999999993E-2</c:v>
                </c:pt>
                <c:pt idx="54">
                  <c:v>-0.19046299999999999</c:v>
                </c:pt>
                <c:pt idx="55">
                  <c:v>-0.29324575000000003</c:v>
                </c:pt>
                <c:pt idx="56">
                  <c:v>-0.16132125</c:v>
                </c:pt>
                <c:pt idx="57">
                  <c:v>0.23772650000000001</c:v>
                </c:pt>
                <c:pt idx="58">
                  <c:v>3.5903329999999997E-2</c:v>
                </c:pt>
                <c:pt idx="59">
                  <c:v>6.7971000000000004E-2</c:v>
                </c:pt>
                <c:pt idx="60">
                  <c:v>-0.19132983000000001</c:v>
                </c:pt>
                <c:pt idx="61">
                  <c:v>4.020717E-2</c:v>
                </c:pt>
                <c:pt idx="62">
                  <c:v>0.17533617000000001</c:v>
                </c:pt>
                <c:pt idx="63">
                  <c:v>3.147867E-2</c:v>
                </c:pt>
                <c:pt idx="64">
                  <c:v>0.31381007999999999</c:v>
                </c:pt>
                <c:pt idx="65">
                  <c:v>0.58563367</c:v>
                </c:pt>
                <c:pt idx="66">
                  <c:v>9.5071420000000004E-2</c:v>
                </c:pt>
                <c:pt idx="67">
                  <c:v>0.29841833000000001</c:v>
                </c:pt>
                <c:pt idx="68">
                  <c:v>6.7620169999999993E-2</c:v>
                </c:pt>
                <c:pt idx="69">
                  <c:v>0.46057274999999998</c:v>
                </c:pt>
                <c:pt idx="70">
                  <c:v>0.63483416999999998</c:v>
                </c:pt>
                <c:pt idx="71">
                  <c:v>0.19157625</c:v>
                </c:pt>
                <c:pt idx="72">
                  <c:v>0.45724949999999998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1-A743-B7F4-0FCAFBAB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85090383"/>
        <c:axId val="985278015"/>
      </c:barChart>
      <c:lineChart>
        <c:grouping val="standard"/>
        <c:varyColors val="0"/>
        <c:ser>
          <c:idx val="0"/>
          <c:order val="0"/>
          <c:tx>
            <c:strRef>
              <c:f>all_sp_excel_graphs!$F$1</c:f>
              <c:strCache>
                <c:ptCount val="1"/>
                <c:pt idx="0">
                  <c:v>SATL_MTC</c:v>
                </c:pt>
              </c:strCache>
            </c:strRef>
          </c:tx>
          <c:spPr>
            <a:ln w="25400" cap="rnd">
              <a:solidFill>
                <a:srgbClr val="1975BC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975B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all_sp_excel_graphs!$A$2:$A$74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all_sp_excel_graphs!$F$2:$F$74</c:f>
              <c:numCache>
                <c:formatCode>General</c:formatCode>
                <c:ptCount val="73"/>
                <c:pt idx="0">
                  <c:v>21.75684</c:v>
                </c:pt>
                <c:pt idx="1">
                  <c:v>21.073889999999999</c:v>
                </c:pt>
                <c:pt idx="2">
                  <c:v>21.924140000000001</c:v>
                </c:pt>
                <c:pt idx="3">
                  <c:v>20.710470000000001</c:v>
                </c:pt>
                <c:pt idx="4">
                  <c:v>20.514970000000002</c:v>
                </c:pt>
                <c:pt idx="5">
                  <c:v>20.91094</c:v>
                </c:pt>
                <c:pt idx="6">
                  <c:v>21.322839999999999</c:v>
                </c:pt>
                <c:pt idx="7">
                  <c:v>21.67258</c:v>
                </c:pt>
                <c:pt idx="8">
                  <c:v>20.994800000000001</c:v>
                </c:pt>
                <c:pt idx="9">
                  <c:v>21.08287</c:v>
                </c:pt>
                <c:pt idx="10">
                  <c:v>19.744009999999999</c:v>
                </c:pt>
                <c:pt idx="11">
                  <c:v>21.50225</c:v>
                </c:pt>
                <c:pt idx="12">
                  <c:v>20.755559999999999</c:v>
                </c:pt>
                <c:pt idx="13">
                  <c:v>21.052869999999999</c:v>
                </c:pt>
                <c:pt idx="14">
                  <c:v>22.05226</c:v>
                </c:pt>
                <c:pt idx="15">
                  <c:v>20.897780000000001</c:v>
                </c:pt>
                <c:pt idx="16">
                  <c:v>20.94117</c:v>
                </c:pt>
                <c:pt idx="17">
                  <c:v>20.283069999999999</c:v>
                </c:pt>
                <c:pt idx="18">
                  <c:v>20.318470000000001</c:v>
                </c:pt>
                <c:pt idx="19">
                  <c:v>20.13373</c:v>
                </c:pt>
                <c:pt idx="20">
                  <c:v>21.471170000000001</c:v>
                </c:pt>
                <c:pt idx="21">
                  <c:v>21.251560000000001</c:v>
                </c:pt>
                <c:pt idx="22">
                  <c:v>22.30021</c:v>
                </c:pt>
                <c:pt idx="23">
                  <c:v>22.05395</c:v>
                </c:pt>
                <c:pt idx="24">
                  <c:v>22.509270000000001</c:v>
                </c:pt>
                <c:pt idx="25">
                  <c:v>22.538360000000001</c:v>
                </c:pt>
                <c:pt idx="26">
                  <c:v>22.599820000000001</c:v>
                </c:pt>
                <c:pt idx="27">
                  <c:v>22.284109999999998</c:v>
                </c:pt>
                <c:pt idx="28">
                  <c:v>21.923629999999999</c:v>
                </c:pt>
                <c:pt idx="29">
                  <c:v>22.144390000000001</c:v>
                </c:pt>
                <c:pt idx="30">
                  <c:v>22.22354</c:v>
                </c:pt>
                <c:pt idx="31">
                  <c:v>22.212209999999999</c:v>
                </c:pt>
                <c:pt idx="32">
                  <c:v>22.173850000000002</c:v>
                </c:pt>
                <c:pt idx="33">
                  <c:v>22.389009999999999</c:v>
                </c:pt>
                <c:pt idx="34">
                  <c:v>21.870460000000001</c:v>
                </c:pt>
                <c:pt idx="35">
                  <c:v>21.578430000000001</c:v>
                </c:pt>
                <c:pt idx="36">
                  <c:v>22.129989999999999</c:v>
                </c:pt>
                <c:pt idx="37">
                  <c:v>22.65982</c:v>
                </c:pt>
                <c:pt idx="38">
                  <c:v>22.529419999999998</c:v>
                </c:pt>
                <c:pt idx="39">
                  <c:v>23.08446</c:v>
                </c:pt>
                <c:pt idx="40">
                  <c:v>23.117010000000001</c:v>
                </c:pt>
                <c:pt idx="41">
                  <c:v>23.395109999999999</c:v>
                </c:pt>
                <c:pt idx="42">
                  <c:v>23.465420000000002</c:v>
                </c:pt>
                <c:pt idx="43">
                  <c:v>23.64085</c:v>
                </c:pt>
                <c:pt idx="44">
                  <c:v>23.373830000000002</c:v>
                </c:pt>
                <c:pt idx="45">
                  <c:v>23.098929999999999</c:v>
                </c:pt>
                <c:pt idx="46">
                  <c:v>22.52694</c:v>
                </c:pt>
                <c:pt idx="47">
                  <c:v>23.021339999999999</c:v>
                </c:pt>
                <c:pt idx="48">
                  <c:v>23.19106</c:v>
                </c:pt>
                <c:pt idx="49">
                  <c:v>23.399000000000001</c:v>
                </c:pt>
                <c:pt idx="50">
                  <c:v>23.228059999999999</c:v>
                </c:pt>
                <c:pt idx="51">
                  <c:v>23.487390000000001</c:v>
                </c:pt>
                <c:pt idx="52">
                  <c:v>23.55658</c:v>
                </c:pt>
                <c:pt idx="53">
                  <c:v>23.431730000000002</c:v>
                </c:pt>
                <c:pt idx="54">
                  <c:v>23.161840000000002</c:v>
                </c:pt>
                <c:pt idx="55">
                  <c:v>23.394819999999999</c:v>
                </c:pt>
                <c:pt idx="56">
                  <c:v>23.593119999999999</c:v>
                </c:pt>
                <c:pt idx="57">
                  <c:v>24.045970000000001</c:v>
                </c:pt>
                <c:pt idx="58">
                  <c:v>24.059170000000002</c:v>
                </c:pt>
                <c:pt idx="59">
                  <c:v>23.790330000000001</c:v>
                </c:pt>
                <c:pt idx="60">
                  <c:v>23.637869999999999</c:v>
                </c:pt>
                <c:pt idx="61">
                  <c:v>23.74878</c:v>
                </c:pt>
                <c:pt idx="62">
                  <c:v>23.781310000000001</c:v>
                </c:pt>
                <c:pt idx="63">
                  <c:v>23.793520000000001</c:v>
                </c:pt>
                <c:pt idx="64">
                  <c:v>23.478860000000001</c:v>
                </c:pt>
                <c:pt idx="65">
                  <c:v>23.616599999999998</c:v>
                </c:pt>
                <c:pt idx="66">
                  <c:v>23.952570000000001</c:v>
                </c:pt>
                <c:pt idx="67">
                  <c:v>24.206720000000001</c:v>
                </c:pt>
                <c:pt idx="68">
                  <c:v>24.034680000000002</c:v>
                </c:pt>
                <c:pt idx="69">
                  <c:v>24.274249999999999</c:v>
                </c:pt>
                <c:pt idx="70">
                  <c:v>24.186889999999998</c:v>
                </c:pt>
                <c:pt idx="71">
                  <c:v>24.54083</c:v>
                </c:pt>
                <c:pt idx="72">
                  <c:v>24.40352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51-A743-B7F4-0FCAFBAB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17519"/>
        <c:axId val="183575247"/>
      </c:lineChart>
      <c:catAx>
        <c:axId val="184317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3575247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83575247"/>
        <c:scaling>
          <c:orientation val="minMax"/>
          <c:min val="1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975BC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/>
                  <a:t>MTC (</a:t>
                </a:r>
                <a:r>
                  <a:rPr lang="en-US" sz="1400" baseline="30000" dirty="0"/>
                  <a:t>o</a:t>
                </a:r>
                <a:r>
                  <a:rPr lang="en-US" sz="1400" dirty="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975BC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75BC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184317519"/>
        <c:crosses val="autoZero"/>
        <c:crossBetween val="between"/>
        <c:majorUnit val="1"/>
      </c:valAx>
      <c:valAx>
        <c:axId val="985278015"/>
        <c:scaling>
          <c:orientation val="minMax"/>
          <c:max val="1"/>
          <c:min val="-1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Rounded MT Bold" panose="020F0704030504030204" pitchFamily="34" charset="77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SST anomaly (</a:t>
                </a:r>
                <a:r>
                  <a:rPr lang="en-US" sz="1400" baseline="30000" dirty="0">
                    <a:solidFill>
                      <a:schemeClr val="bg1"/>
                    </a:solidFill>
                  </a:rPr>
                  <a:t>o</a:t>
                </a:r>
                <a:r>
                  <a:rPr lang="en-US" sz="1400" dirty="0">
                    <a:solidFill>
                      <a:schemeClr val="bg1"/>
                    </a:solidFill>
                  </a:rPr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 Rounded MT Bold" panose="020F0704030504030204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pPr>
            <a:endParaRPr lang="en-US"/>
          </a:p>
        </c:txPr>
        <c:crossAx val="985090383"/>
        <c:crosses val="max"/>
        <c:crossBetween val="between"/>
        <c:majorUnit val="1"/>
      </c:valAx>
      <c:catAx>
        <c:axId val="985090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5278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975BC"/>
          </a:solidFill>
          <a:latin typeface="Arial Rounded MT Bold" panose="020F0704030504030204" pitchFamily="34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32DDD-AC5B-9745-B5EB-FB8FFE87B1AC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F597B-ED64-344A-B4D2-19933B1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2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dirty="0">
                <a:solidFill>
                  <a:srgbClr val="002967"/>
                </a:solidFill>
              </a:rPr>
              <a:t>CO</a:t>
            </a:r>
            <a:r>
              <a:rPr lang="en-US" sz="1200" b="1" baseline="-25000" dirty="0">
                <a:solidFill>
                  <a:srgbClr val="002967"/>
                </a:solidFill>
              </a:rPr>
              <a:t>2</a:t>
            </a:r>
            <a:r>
              <a:rPr lang="en-US" sz="1200" dirty="0"/>
              <a:t> and other greenhouse gases </a:t>
            </a:r>
            <a:r>
              <a:rPr lang="en-US" sz="1200" b="1" dirty="0">
                <a:solidFill>
                  <a:srgbClr val="002967"/>
                </a:solidFill>
              </a:rPr>
              <a:t>emissions - </a:t>
            </a:r>
            <a:r>
              <a:rPr lang="en-US" sz="1200" dirty="0"/>
              <a:t>burning</a:t>
            </a:r>
            <a:r>
              <a:rPr lang="en-US" sz="1200" b="1" dirty="0">
                <a:solidFill>
                  <a:srgbClr val="002967"/>
                </a:solidFill>
              </a:rPr>
              <a:t> fossil fuels </a:t>
            </a:r>
            <a:r>
              <a:rPr lang="en-US" sz="1200" dirty="0"/>
              <a:t>and</a:t>
            </a:r>
            <a:r>
              <a:rPr lang="en-US" sz="1200" b="1" dirty="0">
                <a:solidFill>
                  <a:srgbClr val="002967"/>
                </a:solidFill>
              </a:rPr>
              <a:t> deforestation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597B-ED64-344A-B4D2-19933B1698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25169-09D3-0EAC-73F0-CFF9951F8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54004-7251-FA80-D529-A75BA3F08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A322FA-29F0-4B8A-E951-212AB172D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Horseshoe crab, alewife (16, 8 degrees 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425B8-561D-59F9-E2BD-305243127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597B-ED64-344A-B4D2-19933B1698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Method caveats: how catch data might affect the results and thoughts on handling the issue, how survey data would work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597B-ED64-344A-B4D2-19933B1698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Atlantic and Gulf of Mexico – 28% of landings, 55% of value of US fisheries (rest is Alaska and Pacific)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597B-ED64-344A-B4D2-19933B1698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0.2 </a:t>
            </a:r>
            <a:r>
              <a:rPr lang="en-US" baseline="30000" dirty="0"/>
              <a:t>o</a:t>
            </a:r>
            <a:r>
              <a:rPr lang="en-US" dirty="0"/>
              <a:t>C / decade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597B-ED64-344A-B4D2-19933B1698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1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0.1 </a:t>
            </a:r>
            <a:r>
              <a:rPr lang="en-US" baseline="30000" dirty="0"/>
              <a:t>o</a:t>
            </a:r>
            <a:r>
              <a:rPr lang="en-US" dirty="0"/>
              <a:t>C / decade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597B-ED64-344A-B4D2-19933B1698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0.5 </a:t>
            </a:r>
            <a:r>
              <a:rPr lang="en-US" baseline="30000" dirty="0"/>
              <a:t>o</a:t>
            </a:r>
            <a:r>
              <a:rPr lang="en-US" dirty="0"/>
              <a:t>C / decade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597B-ED64-344A-B4D2-19933B1698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7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0.1 </a:t>
            </a:r>
            <a:r>
              <a:rPr lang="en-US" baseline="30000" dirty="0"/>
              <a:t>o</a:t>
            </a:r>
            <a:r>
              <a:rPr lang="en-US" dirty="0"/>
              <a:t>C / decade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597B-ED64-344A-B4D2-19933B1698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Longfin squid, black sea bass (24, 21 degrees 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597B-ED64-344A-B4D2-19933B1698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6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Scup, golden tilefish (20, 19 degrees 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597B-ED64-344A-B4D2-19933B1698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6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Alewife, Atlantic herring (8, 8 degrees 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597B-ED64-344A-B4D2-19933B1698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8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38201"/>
            <a:ext cx="7108371" cy="1269999"/>
          </a:xfrm>
        </p:spPr>
        <p:txBody>
          <a:bodyPr anchor="t">
            <a:noAutofit/>
          </a:bodyPr>
          <a:lstStyle>
            <a:lvl1pPr algn="l"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311400"/>
            <a:ext cx="5769429" cy="2097314"/>
          </a:xfrm>
        </p:spPr>
        <p:txBody>
          <a:bodyPr>
            <a:normAutofit/>
          </a:bodyPr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148733328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: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58E77-7EA4-1B3A-5E7A-A78FF8901E1D}"/>
              </a:ext>
            </a:extLst>
          </p:cNvPr>
          <p:cNvSpPr txBox="1"/>
          <p:nvPr userDrawn="1"/>
        </p:nvSpPr>
        <p:spPr>
          <a:xfrm>
            <a:off x="10210800" y="481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7313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: Edi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28850"/>
            <a:ext cx="5688105" cy="2880045"/>
          </a:xfrm>
        </p:spPr>
        <p:txBody>
          <a:bodyPr/>
          <a:lstStyle>
            <a:lvl1pPr marL="0" indent="0" algn="ctr">
              <a:buNone/>
              <a:defRPr sz="3200"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Closing statement here. </a:t>
            </a:r>
          </a:p>
        </p:txBody>
      </p:sp>
    </p:spTree>
    <p:extLst>
      <p:ext uri="{BB962C8B-B14F-4D97-AF65-F5344CB8AC3E}">
        <p14:creationId xmlns:p14="http://schemas.microsoft.com/office/powerpoint/2010/main" val="418400947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: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B1B8100-3C95-4345-AC43-302E98D00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72090"/>
            <a:ext cx="12192000" cy="1269999"/>
          </a:xfrm>
        </p:spPr>
        <p:txBody>
          <a:bodyPr anchor="t">
            <a:normAutofit/>
          </a:bodyPr>
          <a:lstStyle>
            <a:lvl1pPr algn="ctr">
              <a:defRPr sz="6600" b="0" i="0" baseline="0">
                <a:solidFill>
                  <a:schemeClr val="bg1"/>
                </a:solidFill>
                <a:latin typeface="Libre Franklin" pitchFamily="2" charset="77"/>
                <a:ea typeface="Libre Franklin" pitchFamily="2" charset="77"/>
                <a:cs typeface="Arial" charset="0"/>
              </a:defRPr>
            </a:lvl1pPr>
          </a:lstStyle>
          <a:p>
            <a:r>
              <a:rPr lang="en-US"/>
              <a:t>Section Break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F39C657-983C-0E4E-82F2-1FBC55C052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3545289"/>
            <a:ext cx="12182343" cy="453834"/>
          </a:xfr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bg1"/>
                </a:solidFill>
                <a:latin typeface="Libre Franklin" pitchFamily="2" charset="77"/>
                <a:ea typeface="Libre Franklin" pitchFamily="2" charset="77"/>
                <a:cs typeface="Arial" charset="0"/>
              </a:defRPr>
            </a:lvl1pPr>
          </a:lstStyle>
          <a:p>
            <a:pPr lvl="0"/>
            <a:r>
              <a:rPr lang="en-US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2019992538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osing: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3739" y="1749972"/>
            <a:ext cx="6266738" cy="3704898"/>
          </a:xfr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/>
              <a:t>Closing statement here. </a:t>
            </a:r>
          </a:p>
        </p:txBody>
      </p:sp>
    </p:spTree>
    <p:extLst>
      <p:ext uri="{BB962C8B-B14F-4D97-AF65-F5344CB8AC3E}">
        <p14:creationId xmlns:p14="http://schemas.microsoft.com/office/powerpoint/2010/main" val="39577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5C28FA5-AC26-4C42-A25B-68A0D6608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38201"/>
            <a:ext cx="10525125" cy="1269999"/>
          </a:xfrm>
        </p:spPr>
        <p:txBody>
          <a:bodyPr anchor="t">
            <a:noAutofit/>
          </a:bodyPr>
          <a:lstStyle>
            <a:lvl1pPr algn="l"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159957-3AC4-2445-9718-64F2AC5AA7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311399"/>
            <a:ext cx="10525125" cy="2332039"/>
          </a:xfrm>
        </p:spPr>
        <p:txBody>
          <a:bodyPr>
            <a:normAutofit/>
          </a:bodyPr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3296799109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7400" y="711201"/>
            <a:ext cx="10896600" cy="620986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B75BC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 rot="10800000" flipH="1" flipV="1">
            <a:off x="787400" y="1544746"/>
            <a:ext cx="10896600" cy="360298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BA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2" indent="0">
              <a:buNone/>
              <a:defRPr/>
            </a:lvl2pPr>
            <a:lvl3pPr>
              <a:defRPr sz="160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6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3615" y="1641494"/>
            <a:ext cx="6441548" cy="4054631"/>
          </a:xfrm>
        </p:spPr>
        <p:txBody>
          <a:bodyPr/>
          <a:lstStyle>
            <a:lvl1pPr marL="0" indent="0">
              <a:buNone/>
              <a:defRPr sz="2000">
                <a:solidFill>
                  <a:srgbClr val="00BA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2" indent="0">
              <a:buNone/>
              <a:defRPr/>
            </a:lvl2pPr>
            <a:lvl3pPr>
              <a:defRPr sz="16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3614" y="593450"/>
            <a:ext cx="7898874" cy="81969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8248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i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7399" y="711201"/>
            <a:ext cx="10839741" cy="620986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 rot="10800000" flipH="1" flipV="1">
            <a:off x="787400" y="1544745"/>
            <a:ext cx="10839740" cy="3456233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2" indent="0">
              <a:buNone/>
              <a:defRPr/>
            </a:lvl2pPr>
            <a:lvl3pPr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44739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teri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7399" y="1125538"/>
            <a:ext cx="10839741" cy="620986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 rot="10800000" flipH="1" flipV="1">
            <a:off x="787400" y="1959082"/>
            <a:ext cx="10839740" cy="3456233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2" indent="0">
              <a:buNone/>
              <a:defRPr/>
            </a:lvl2pPr>
            <a:lvl3pPr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074709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47400" cy="1143000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1B75B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6"/>
            <a:ext cx="5252357" cy="3668080"/>
          </a:xfrm>
        </p:spPr>
        <p:txBody>
          <a:bodyPr/>
          <a:lstStyle>
            <a:lvl1pPr marL="0" indent="0">
              <a:buNone/>
              <a:defRPr sz="2100" b="0" i="0">
                <a:solidFill>
                  <a:srgbClr val="00BAB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351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351" b="0" i="0">
                <a:latin typeface="Arial" charset="0"/>
                <a:ea typeface="Arial" charset="0"/>
                <a:cs typeface="Arial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7"/>
            <a:ext cx="5461000" cy="3668080"/>
          </a:xfrm>
        </p:spPr>
        <p:txBody>
          <a:bodyPr/>
          <a:lstStyle>
            <a:lvl1pPr marL="0" indent="0">
              <a:buNone/>
              <a:defRPr sz="2100" b="0" i="0">
                <a:solidFill>
                  <a:srgbClr val="00BAB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351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351" b="0" i="0">
                <a:latin typeface="Arial" charset="0"/>
                <a:ea typeface="Arial" charset="0"/>
                <a:cs typeface="Arial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8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>
            <a:normAutofit/>
          </a:bodyPr>
          <a:lstStyle>
            <a:lvl1pPr algn="l">
              <a:defRPr sz="2000" b="1" i="0">
                <a:solidFill>
                  <a:srgbClr val="1B75B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5952067" cy="4961670"/>
          </a:xfrm>
        </p:spPr>
        <p:txBody>
          <a:bodyPr/>
          <a:lstStyle>
            <a:lvl1pPr marL="0" indent="0">
              <a:buNone/>
              <a:defRPr sz="2800" b="0" i="0">
                <a:solidFill>
                  <a:srgbClr val="00BAB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5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500" b="0" i="0">
                <a:latin typeface="Arial" charset="0"/>
                <a:ea typeface="Arial" charset="0"/>
                <a:cs typeface="Arial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3799626"/>
          </a:xfrm>
        </p:spPr>
        <p:txBody>
          <a:bodyPr/>
          <a:lstStyle>
            <a:lvl1pPr marL="0" indent="0">
              <a:buNone/>
              <a:defRPr sz="1051" b="0" i="0">
                <a:latin typeface="Arial" charset="0"/>
                <a:ea typeface="Arial" charset="0"/>
                <a:cs typeface="Arial" charset="0"/>
              </a:defRPr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5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500" b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051" b="0" i="0">
                <a:latin typeface="Arial" charset="0"/>
                <a:ea typeface="Arial" charset="0"/>
                <a:cs typeface="Arial" charset="0"/>
              </a:defRPr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0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61B85-93D3-564F-87C3-3392DEB2E498}" type="datetime1">
              <a:rPr lang="x-none" smtClean="0"/>
              <a:t>2/15/24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F923B-FC71-9144-8FBA-BE66D40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6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4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4" r:id="rId13"/>
  </p:sldLayoutIdLst>
  <p:hf hdr="0" ftr="0"/>
  <p:txStyles>
    <p:titleStyle>
      <a:lvl1pPr algn="ctr" defTabSz="34288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3428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34288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34288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34288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isherycouncils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isherycouncils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6.jpeg"/><Relationship Id="rId7" Type="http://schemas.openxmlformats.org/officeDocument/2006/relationships/image" Target="../media/image32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0.png"/><Relationship Id="rId5" Type="http://schemas.openxmlformats.org/officeDocument/2006/relationships/image" Target="../media/image28.jpe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2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0.png"/><Relationship Id="rId5" Type="http://schemas.openxmlformats.org/officeDocument/2006/relationships/image" Target="../media/image28.jpe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4EA2-CAF2-7ECF-C43C-B05951CF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827315"/>
            <a:ext cx="10525125" cy="1269999"/>
          </a:xfrm>
        </p:spPr>
        <p:txBody>
          <a:bodyPr/>
          <a:lstStyle/>
          <a:p>
            <a:r>
              <a:rPr lang="en-US" dirty="0"/>
              <a:t>Tropicalization of US fisheries catches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1D53F-1DD7-23A8-081B-2E9B04797C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86" y="2871336"/>
            <a:ext cx="11527972" cy="1947409"/>
          </a:xfrm>
        </p:spPr>
        <p:txBody>
          <a:bodyPr>
            <a:normAutofit/>
          </a:bodyPr>
          <a:lstStyle/>
          <a:p>
            <a:r>
              <a:rPr lang="en-US" sz="2200" u="sng" dirty="0">
                <a:effectLst/>
                <a:latin typeface="Helvetica" pitchFamily="2" charset="0"/>
              </a:rPr>
              <a:t>Donna Dimarchopoulou</a:t>
            </a:r>
            <a:r>
              <a:rPr lang="en-US" sz="2200" baseline="30000" dirty="0">
                <a:effectLst/>
                <a:latin typeface="Helvetica" pitchFamily="2" charset="0"/>
              </a:rPr>
              <a:t>1,2</a:t>
            </a:r>
            <a:r>
              <a:rPr lang="en-US" sz="2200" dirty="0">
                <a:effectLst/>
                <a:latin typeface="Helvetica" pitchFamily="2" charset="0"/>
              </a:rPr>
              <a:t>, Jesús Pineda</a:t>
            </a:r>
            <a:r>
              <a:rPr lang="en-US" sz="2200" baseline="30000" dirty="0">
                <a:effectLst/>
                <a:latin typeface="Helvetica" pitchFamily="2" charset="0"/>
              </a:rPr>
              <a:t>1</a:t>
            </a:r>
            <a:r>
              <a:rPr lang="en-US" sz="2200" dirty="0">
                <a:effectLst/>
                <a:latin typeface="Helvetica" pitchFamily="2" charset="0"/>
              </a:rPr>
              <a:t>, Rubao Ji</a:t>
            </a:r>
            <a:r>
              <a:rPr lang="en-US" sz="2200" baseline="30000" dirty="0">
                <a:effectLst/>
                <a:latin typeface="Helvetica" pitchFamily="2" charset="0"/>
              </a:rPr>
              <a:t>1</a:t>
            </a:r>
            <a:r>
              <a:rPr lang="en-US" sz="2200" dirty="0">
                <a:effectLst/>
                <a:latin typeface="Helvetica" pitchFamily="2" charset="0"/>
              </a:rPr>
              <a:t>, Boris Worm</a:t>
            </a:r>
            <a:r>
              <a:rPr lang="en-US" sz="2200" baseline="30000" dirty="0">
                <a:effectLst/>
                <a:latin typeface="Helvetica" pitchFamily="2" charset="0"/>
              </a:rPr>
              <a:t>2</a:t>
            </a:r>
            <a:r>
              <a:rPr lang="en-US" sz="2200" dirty="0">
                <a:latin typeface="Helvetica" pitchFamily="2" charset="0"/>
              </a:rPr>
              <a:t>, </a:t>
            </a:r>
            <a:r>
              <a:rPr lang="en-US" sz="2200" dirty="0">
                <a:effectLst/>
                <a:latin typeface="Helvetica" pitchFamily="2" charset="0"/>
              </a:rPr>
              <a:t>Heike K. Lotze</a:t>
            </a:r>
            <a:r>
              <a:rPr lang="en-US" sz="2200" baseline="30000" dirty="0">
                <a:effectLst/>
                <a:latin typeface="Helvetica" pitchFamily="2" charset="0"/>
              </a:rPr>
              <a:t>2</a:t>
            </a:r>
            <a:endParaRPr lang="en-US" sz="2200" dirty="0"/>
          </a:p>
          <a:p>
            <a:endParaRPr lang="en-US" dirty="0"/>
          </a:p>
          <a:p>
            <a:r>
              <a:rPr lang="en-US" sz="1800" i="1" baseline="30000" dirty="0">
                <a:effectLst/>
                <a:latin typeface="Helvetica" pitchFamily="2" charset="0"/>
              </a:rPr>
              <a:t>(1) </a:t>
            </a:r>
            <a:r>
              <a:rPr lang="en-US" sz="1800" i="1" dirty="0">
                <a:effectLst/>
                <a:latin typeface="Helvetica" pitchFamily="2" charset="0"/>
              </a:rPr>
              <a:t>Woods Hole Oceanographic Institution, Biology Department, Woods Hole, MA, USA</a:t>
            </a:r>
          </a:p>
          <a:p>
            <a:r>
              <a:rPr lang="en-US" sz="1800" i="1" baseline="30000" dirty="0">
                <a:effectLst/>
                <a:latin typeface="Helvetica" pitchFamily="2" charset="0"/>
              </a:rPr>
              <a:t>(2) </a:t>
            </a:r>
            <a:r>
              <a:rPr lang="en-US" sz="1800" i="1" dirty="0">
                <a:effectLst/>
                <a:latin typeface="Helvetica" pitchFamily="2" charset="0"/>
              </a:rPr>
              <a:t>Dalhousie University, Biology Department, Halifax, NS, Canada</a:t>
            </a:r>
            <a:endParaRPr lang="en-US" sz="18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1BED6-98FD-0974-F51C-C751AC6BD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31578-4800-6DC8-CCB4-81C57FF13F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71BB9-2020-1760-9031-40113641EFDD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F1A16B5-1EC8-64FC-FA9F-935E792144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9164" y="1533729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200BA2F-86C0-BC20-32DB-6608953DEE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453" y="316922"/>
            <a:ext cx="2939656" cy="2233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061BA3-4D5A-AA13-8224-05372C627A0F}"/>
              </a:ext>
            </a:extLst>
          </p:cNvPr>
          <p:cNvSpPr/>
          <p:nvPr/>
        </p:nvSpPr>
        <p:spPr>
          <a:xfrm>
            <a:off x="9435548" y="1376294"/>
            <a:ext cx="945847" cy="739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U.S. Regional Fishery Management Councils">
            <a:extLst>
              <a:ext uri="{FF2B5EF4-FFF2-40B4-BE49-F238E27FC236}">
                <a16:creationId xmlns:a16="http://schemas.microsoft.com/office/drawing/2014/main" id="{FEEF526C-9D56-1AA2-F1BD-F680F85C0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5207" y="1770778"/>
            <a:ext cx="6980341" cy="420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41BB79-1C73-44FE-8046-3A13FD5C9D73}"/>
              </a:ext>
            </a:extLst>
          </p:cNvPr>
          <p:cNvSpPr txBox="1"/>
          <p:nvPr/>
        </p:nvSpPr>
        <p:spPr>
          <a:xfrm>
            <a:off x="3816112" y="1463076"/>
            <a:ext cx="4808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dirty="0">
                <a:effectLst/>
                <a:latin typeface="Arial Rounded MT Bold" panose="020F0704030504030204" pitchFamily="34" charset="77"/>
                <a:cs typeface="Calibri" panose="020F0502020204030204" pitchFamily="34" charset="0"/>
              </a:rPr>
              <a:t>U.S. Regional Fishery Management Councils</a:t>
            </a:r>
            <a:endParaRPr lang="en-US" sz="1600" b="0" i="0" u="none" strike="noStrike" dirty="0">
              <a:effectLst/>
              <a:latin typeface="Arial Rounded MT Bold" panose="020F0704030504030204" pitchFamily="34" charset="77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35511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682C0-C719-F094-5FFC-E7AEBBA57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315092-28CD-EC74-EC9A-B377AA8A1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58AF1C-5F11-1976-F075-EB27425BD48C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C3D5FCA-A9CE-2736-7A1B-5691800414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9164" y="1533729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B5F5645-A3F8-9935-F8D7-5EF2DF9D97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453" y="316922"/>
            <a:ext cx="2939656" cy="2233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ECE3AE-7391-341D-ECAD-735820D2A8B5}"/>
              </a:ext>
            </a:extLst>
          </p:cNvPr>
          <p:cNvSpPr/>
          <p:nvPr/>
        </p:nvSpPr>
        <p:spPr>
          <a:xfrm>
            <a:off x="9435548" y="1376294"/>
            <a:ext cx="945847" cy="739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U.S. Regional Fishery Management Councils">
            <a:extLst>
              <a:ext uri="{FF2B5EF4-FFF2-40B4-BE49-F238E27FC236}">
                <a16:creationId xmlns:a16="http://schemas.microsoft.com/office/drawing/2014/main" id="{B208E9B7-2C5A-3983-966A-BE685AF30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5207" y="1770778"/>
            <a:ext cx="6980341" cy="420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17D768-6E1B-B8A5-484D-BD95BAB6DDE8}"/>
              </a:ext>
            </a:extLst>
          </p:cNvPr>
          <p:cNvSpPr txBox="1"/>
          <p:nvPr/>
        </p:nvSpPr>
        <p:spPr>
          <a:xfrm>
            <a:off x="3816112" y="1463076"/>
            <a:ext cx="4808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dirty="0">
                <a:effectLst/>
                <a:latin typeface="Arial Rounded MT Bold" panose="020F0704030504030204" pitchFamily="34" charset="77"/>
                <a:cs typeface="Calibri" panose="020F0502020204030204" pitchFamily="34" charset="0"/>
              </a:rPr>
              <a:t>U.S. Regional Fishery Management Councils</a:t>
            </a:r>
            <a:endParaRPr lang="en-US" sz="1600" b="0" i="0" u="none" strike="noStrike" dirty="0">
              <a:effectLst/>
              <a:latin typeface="Arial Rounded MT Bold" panose="020F0704030504030204" pitchFamily="34" charset="77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AB09F-92B1-1BDF-5279-506F88086C53}"/>
              </a:ext>
            </a:extLst>
          </p:cNvPr>
          <p:cNvSpPr txBox="1"/>
          <p:nvPr/>
        </p:nvSpPr>
        <p:spPr>
          <a:xfrm>
            <a:off x="3270206" y="5977917"/>
            <a:ext cx="5350342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b="1" dirty="0">
                <a:solidFill>
                  <a:srgbClr val="00BABF"/>
                </a:solidFill>
                <a:latin typeface="Arial" charset="0"/>
                <a:ea typeface="ＭＳ Ｐゴシック" charset="0"/>
                <a:cs typeface="Arial" charset="0"/>
              </a:rPr>
              <a:t>Data</a:t>
            </a:r>
          </a:p>
          <a:p>
            <a:pPr algn="ctr"/>
            <a:r>
              <a:rPr lang="en-US" dirty="0">
                <a:solidFill>
                  <a:srgbClr val="00BABF"/>
                </a:solidFill>
                <a:latin typeface="Arial" charset="0"/>
                <a:ea typeface="ＭＳ Ｐゴシック" charset="0"/>
                <a:cs typeface="Arial" charset="0"/>
              </a:rPr>
              <a:t>fisheries catches, SST, preferred temperature </a:t>
            </a:r>
          </a:p>
        </p:txBody>
      </p:sp>
    </p:spTree>
    <p:extLst>
      <p:ext uri="{BB962C8B-B14F-4D97-AF65-F5344CB8AC3E}">
        <p14:creationId xmlns:p14="http://schemas.microsoft.com/office/powerpoint/2010/main" val="170600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F79A0-E09C-0438-22B2-3B7733400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3A32FF-A9C0-BFF2-6943-EA083E8DD0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501E14-CA54-9EFB-DBDB-4CF9991561EA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89061325-6F92-2023-D500-6CE8A2ACC6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9429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EF20F60-1A45-7688-B235-860D42644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598592"/>
              </p:ext>
            </p:extLst>
          </p:nvPr>
        </p:nvGraphicFramePr>
        <p:xfrm>
          <a:off x="1456398" y="653812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B049327-9F34-3851-70D9-A26808AC3C48}"/>
              </a:ext>
            </a:extLst>
          </p:cNvPr>
          <p:cNvSpPr txBox="1"/>
          <p:nvPr/>
        </p:nvSpPr>
        <p:spPr>
          <a:xfrm>
            <a:off x="2973962" y="745067"/>
            <a:ext cx="133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New England</a:t>
            </a:r>
          </a:p>
        </p:txBody>
      </p:sp>
    </p:spTree>
    <p:extLst>
      <p:ext uri="{BB962C8B-B14F-4D97-AF65-F5344CB8AC3E}">
        <p14:creationId xmlns:p14="http://schemas.microsoft.com/office/powerpoint/2010/main" val="286564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FA0BC-ACD2-6BEF-53B1-55D068370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BDCF5B-D060-78A5-49B7-580DD02AA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640045-3937-C40C-1407-DFA69AE07D5E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7519897E-A344-7987-0932-D44C4B6A8C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9429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0CD22FB-A360-1A7D-3D88-A724AC026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78880"/>
              </p:ext>
            </p:extLst>
          </p:nvPr>
        </p:nvGraphicFramePr>
        <p:xfrm>
          <a:off x="1456398" y="653812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91AC98-BF6E-20F9-6CFC-115B49178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209423"/>
              </p:ext>
            </p:extLst>
          </p:nvPr>
        </p:nvGraphicFramePr>
        <p:xfrm>
          <a:off x="5830870" y="656422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7C78F23-9F00-2C64-5B74-7821B550FD18}"/>
              </a:ext>
            </a:extLst>
          </p:cNvPr>
          <p:cNvSpPr txBox="1"/>
          <p:nvPr/>
        </p:nvSpPr>
        <p:spPr>
          <a:xfrm>
            <a:off x="2973962" y="745067"/>
            <a:ext cx="133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New England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D9AB3-62C2-BA8A-CE95-2F2965F03A89}"/>
              </a:ext>
            </a:extLst>
          </p:cNvPr>
          <p:cNvSpPr txBox="1"/>
          <p:nvPr/>
        </p:nvSpPr>
        <p:spPr>
          <a:xfrm>
            <a:off x="7341572" y="745067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Middle Atlantic</a:t>
            </a:r>
          </a:p>
        </p:txBody>
      </p:sp>
    </p:spTree>
    <p:extLst>
      <p:ext uri="{BB962C8B-B14F-4D97-AF65-F5344CB8AC3E}">
        <p14:creationId xmlns:p14="http://schemas.microsoft.com/office/powerpoint/2010/main" val="242677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4DB44-8687-8D33-1DC1-1262D5F8B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7D5E02-2010-A8D6-4B98-81B668EEC5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4488D9-D867-FCCC-DCAD-DA2756E103F6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9C17BCA5-B8D7-8517-0921-8EDBDB0DDB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9429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AC1B0A-C96C-90AB-0AF4-56E51E6741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545829"/>
              </p:ext>
            </p:extLst>
          </p:nvPr>
        </p:nvGraphicFramePr>
        <p:xfrm>
          <a:off x="1456398" y="653812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6EB01AF-1F36-71F2-5D57-88ACCD3A7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655630"/>
              </p:ext>
            </p:extLst>
          </p:nvPr>
        </p:nvGraphicFramePr>
        <p:xfrm>
          <a:off x="5830870" y="656422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036218-CBEB-D4B6-A830-52B2E2991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99598"/>
              </p:ext>
            </p:extLst>
          </p:nvPr>
        </p:nvGraphicFramePr>
        <p:xfrm>
          <a:off x="1456398" y="3570290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BACDB4A-6A9F-38C1-ECD8-D26620956133}"/>
              </a:ext>
            </a:extLst>
          </p:cNvPr>
          <p:cNvSpPr txBox="1"/>
          <p:nvPr/>
        </p:nvSpPr>
        <p:spPr>
          <a:xfrm>
            <a:off x="2973962" y="745067"/>
            <a:ext cx="133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New England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724122-744C-9DDD-115D-C38DF3C82777}"/>
              </a:ext>
            </a:extLst>
          </p:cNvPr>
          <p:cNvSpPr txBox="1"/>
          <p:nvPr/>
        </p:nvSpPr>
        <p:spPr>
          <a:xfrm>
            <a:off x="2973962" y="3625067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South Atlantic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A9141-FD23-C01E-8C86-DB8A61241E2B}"/>
              </a:ext>
            </a:extLst>
          </p:cNvPr>
          <p:cNvSpPr txBox="1"/>
          <p:nvPr/>
        </p:nvSpPr>
        <p:spPr>
          <a:xfrm>
            <a:off x="7341572" y="745067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Middle Atlantic</a:t>
            </a:r>
          </a:p>
        </p:txBody>
      </p:sp>
    </p:spTree>
    <p:extLst>
      <p:ext uri="{BB962C8B-B14F-4D97-AF65-F5344CB8AC3E}">
        <p14:creationId xmlns:p14="http://schemas.microsoft.com/office/powerpoint/2010/main" val="132630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57E15-C214-E097-2B0E-9CA9C3D51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27EBB9-9CE8-C904-43AA-5D97A66EC5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136A6-91C7-4459-2B16-A6467F8937E6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87A5BBA7-A111-5FE1-804F-E0A5C3E3C7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9429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F8AE06D-E47D-62D8-94BA-34425EDC7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668972"/>
              </p:ext>
            </p:extLst>
          </p:nvPr>
        </p:nvGraphicFramePr>
        <p:xfrm>
          <a:off x="1456398" y="653812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457B78-0B6F-B42A-FC09-ADDBD2C95A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14301"/>
              </p:ext>
            </p:extLst>
          </p:nvPr>
        </p:nvGraphicFramePr>
        <p:xfrm>
          <a:off x="5830870" y="656422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ACF8BE7-A2E1-2039-DEAD-F14737707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187920"/>
              </p:ext>
            </p:extLst>
          </p:nvPr>
        </p:nvGraphicFramePr>
        <p:xfrm>
          <a:off x="1456398" y="3570290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79D2755-1371-85A1-F876-8193B8B66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35108"/>
              </p:ext>
            </p:extLst>
          </p:nvPr>
        </p:nvGraphicFramePr>
        <p:xfrm>
          <a:off x="5830870" y="3580085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D4B4C2-99CC-D043-95BD-901A3F458F02}"/>
              </a:ext>
            </a:extLst>
          </p:cNvPr>
          <p:cNvSpPr txBox="1"/>
          <p:nvPr/>
        </p:nvSpPr>
        <p:spPr>
          <a:xfrm>
            <a:off x="2973962" y="745067"/>
            <a:ext cx="133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New England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BE987-987D-D6CC-DF61-07AFFB304DB9}"/>
              </a:ext>
            </a:extLst>
          </p:cNvPr>
          <p:cNvSpPr txBox="1"/>
          <p:nvPr/>
        </p:nvSpPr>
        <p:spPr>
          <a:xfrm>
            <a:off x="7341572" y="745067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Middle Atlantic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1E267-7EBA-73CF-D2A9-AA2B5D0B2AA4}"/>
              </a:ext>
            </a:extLst>
          </p:cNvPr>
          <p:cNvSpPr txBox="1"/>
          <p:nvPr/>
        </p:nvSpPr>
        <p:spPr>
          <a:xfrm>
            <a:off x="2973962" y="3625067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South Atlantic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9CFE95-5E0B-917C-5F21-ADE0BC3F526F}"/>
              </a:ext>
            </a:extLst>
          </p:cNvPr>
          <p:cNvSpPr txBox="1"/>
          <p:nvPr/>
        </p:nvSpPr>
        <p:spPr>
          <a:xfrm>
            <a:off x="7341572" y="3625067"/>
            <a:ext cx="1453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Gulf of Mexico</a:t>
            </a:r>
          </a:p>
        </p:txBody>
      </p:sp>
    </p:spTree>
    <p:extLst>
      <p:ext uri="{BB962C8B-B14F-4D97-AF65-F5344CB8AC3E}">
        <p14:creationId xmlns:p14="http://schemas.microsoft.com/office/powerpoint/2010/main" val="15232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79126-1AA3-A5A5-6911-50B6CEA5F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995BAB-AB47-1392-DFCD-2F8C782A6E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09490B-F623-8E6F-2FCB-C165B8EFD6A9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7351DA1F-8ED8-C07A-C384-ABE8248C0A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9429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33C06A-86F8-8DEF-EDF0-86DBE935F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717475"/>
              </p:ext>
            </p:extLst>
          </p:nvPr>
        </p:nvGraphicFramePr>
        <p:xfrm>
          <a:off x="1456398" y="653812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6B2BAD-87DB-91C6-BDC6-2C6B0B2A28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352497"/>
              </p:ext>
            </p:extLst>
          </p:nvPr>
        </p:nvGraphicFramePr>
        <p:xfrm>
          <a:off x="5830870" y="656422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34810A4-39D9-E600-D2A8-634659E54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100784"/>
              </p:ext>
            </p:extLst>
          </p:nvPr>
        </p:nvGraphicFramePr>
        <p:xfrm>
          <a:off x="1456398" y="3570290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CB467DA-99A0-8082-81C2-5F856EEFA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013309"/>
              </p:ext>
            </p:extLst>
          </p:nvPr>
        </p:nvGraphicFramePr>
        <p:xfrm>
          <a:off x="5830870" y="3580085"/>
          <a:ext cx="436761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AB15D0-69FC-D286-089F-FB5D3E99B914}"/>
              </a:ext>
            </a:extLst>
          </p:cNvPr>
          <p:cNvSpPr txBox="1"/>
          <p:nvPr/>
        </p:nvSpPr>
        <p:spPr>
          <a:xfrm>
            <a:off x="2973962" y="745067"/>
            <a:ext cx="133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New England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102E1-368F-45A1-3665-DCF376DBB1E0}"/>
              </a:ext>
            </a:extLst>
          </p:cNvPr>
          <p:cNvSpPr txBox="1"/>
          <p:nvPr/>
        </p:nvSpPr>
        <p:spPr>
          <a:xfrm>
            <a:off x="2973962" y="3625067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South Atlantic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FD4C1-371A-B5BF-144F-3455A2A52B51}"/>
              </a:ext>
            </a:extLst>
          </p:cNvPr>
          <p:cNvSpPr txBox="1"/>
          <p:nvPr/>
        </p:nvSpPr>
        <p:spPr>
          <a:xfrm>
            <a:off x="7341572" y="3625067"/>
            <a:ext cx="1453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Gulf of Mexico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E50A1-6EEF-F172-0E75-5BE99A529A05}"/>
              </a:ext>
            </a:extLst>
          </p:cNvPr>
          <p:cNvSpPr txBox="1"/>
          <p:nvPr/>
        </p:nvSpPr>
        <p:spPr>
          <a:xfrm>
            <a:off x="7341572" y="745067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Middle Atlantic</a:t>
            </a:r>
          </a:p>
        </p:txBody>
      </p:sp>
    </p:spTree>
    <p:extLst>
      <p:ext uri="{BB962C8B-B14F-4D97-AF65-F5344CB8AC3E}">
        <p14:creationId xmlns:p14="http://schemas.microsoft.com/office/powerpoint/2010/main" val="205499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448DA-FE3A-D714-447B-CF3A9883A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B3D7C7-8593-7CAF-25DD-F39AC2CAC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985"/>
          <a:stretch/>
        </p:blipFill>
        <p:spPr>
          <a:xfrm>
            <a:off x="2015214" y="608840"/>
            <a:ext cx="3600000" cy="310185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795D4D-E0E8-BFE5-6B96-FF99352B1C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41A9D8-D07C-B7D1-D34C-382642EE8584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3CD2A11-A71E-FA16-2DD6-6F04E4181E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437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52DEE-73E4-F628-FC2E-95E157277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84" b="50332"/>
          <a:stretch/>
        </p:blipFill>
        <p:spPr>
          <a:xfrm>
            <a:off x="6096000" y="617474"/>
            <a:ext cx="3600000" cy="3048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A1331A-97B0-4D0D-A9A3-1EA5168E3E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976" b="25054"/>
          <a:stretch/>
        </p:blipFill>
        <p:spPr>
          <a:xfrm>
            <a:off x="2015214" y="3665809"/>
            <a:ext cx="3600000" cy="3096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1CA50B-43ED-3558-497B-FF20E0DBB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117"/>
          <a:stretch/>
        </p:blipFill>
        <p:spPr>
          <a:xfrm>
            <a:off x="6096000" y="3671502"/>
            <a:ext cx="3600000" cy="30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50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B0763-92B1-84D9-0CD7-67038EF14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B5DF85-DF0D-60C3-6BBF-87A92A8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985"/>
          <a:stretch/>
        </p:blipFill>
        <p:spPr>
          <a:xfrm>
            <a:off x="2015214" y="608840"/>
            <a:ext cx="3600000" cy="3101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23A7D5-99C1-087D-3BC8-391BC6FDB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84" b="50332"/>
          <a:stretch/>
        </p:blipFill>
        <p:spPr>
          <a:xfrm>
            <a:off x="6096000" y="617474"/>
            <a:ext cx="3600000" cy="30483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22E504-764C-78B6-D346-BE6A6A7AF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976" b="25054"/>
          <a:stretch/>
        </p:blipFill>
        <p:spPr>
          <a:xfrm>
            <a:off x="2015214" y="3665809"/>
            <a:ext cx="3600000" cy="30963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ADE1B5-82D8-1E45-80C5-75CDB287A5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117"/>
          <a:stretch/>
        </p:blipFill>
        <p:spPr>
          <a:xfrm>
            <a:off x="6096000" y="3671502"/>
            <a:ext cx="3600000" cy="308546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019D3E-A467-5F8B-FD0D-0930578EF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18E358-5FAF-2169-E9F0-F4D311879965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A0E920-A25A-E597-7DB3-AE6D92C7EEF9}"/>
              </a:ext>
            </a:extLst>
          </p:cNvPr>
          <p:cNvSpPr/>
          <p:nvPr/>
        </p:nvSpPr>
        <p:spPr>
          <a:xfrm>
            <a:off x="4183681" y="1783894"/>
            <a:ext cx="1398385" cy="443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9AEF9E-062E-1D1D-BC7B-2B2486524FD7}"/>
              </a:ext>
            </a:extLst>
          </p:cNvPr>
          <p:cNvSpPr/>
          <p:nvPr/>
        </p:nvSpPr>
        <p:spPr>
          <a:xfrm>
            <a:off x="8308769" y="1627156"/>
            <a:ext cx="1398385" cy="443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8497D5-FDAD-9098-2225-18F4E5444938}"/>
              </a:ext>
            </a:extLst>
          </p:cNvPr>
          <p:cNvSpPr/>
          <p:nvPr/>
        </p:nvSpPr>
        <p:spPr>
          <a:xfrm>
            <a:off x="4191617" y="4201063"/>
            <a:ext cx="1398385" cy="443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840FFC-84D3-7F5C-3ED6-A6C0DBF2DDDF}"/>
              </a:ext>
            </a:extLst>
          </p:cNvPr>
          <p:cNvSpPr/>
          <p:nvPr/>
        </p:nvSpPr>
        <p:spPr>
          <a:xfrm>
            <a:off x="8308769" y="4155971"/>
            <a:ext cx="1398385" cy="443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15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E9FE4-EC33-B3F6-189A-D025705AC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ÎÏÎ¿ÏÎ­Î»ÎµÏÎ¼Î± ÎµÎ¹ÎºÏÎ½Î±Ï Î³Î¹Î± increasing trend">
            <a:extLst>
              <a:ext uri="{FF2B5EF4-FFF2-40B4-BE49-F238E27FC236}">
                <a16:creationId xmlns:a16="http://schemas.microsoft.com/office/drawing/2014/main" id="{9390F84C-6F10-2DF3-BD19-A32AC301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626" y="778156"/>
            <a:ext cx="3600000" cy="25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78DA0-87CE-0E70-04A6-FB227163A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5CB28-CC9B-B2FF-E9DA-B7BF86EB8C0B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763DB7D3-DE4C-C960-57AF-1ACAD10CDC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437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Longfin Squid | NOAA Fisheries">
            <a:extLst>
              <a:ext uri="{FF2B5EF4-FFF2-40B4-BE49-F238E27FC236}">
                <a16:creationId xmlns:a16="http://schemas.microsoft.com/office/drawing/2014/main" id="{695E02E9-EC1C-42D1-8DFF-954483CE2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809361">
            <a:off x="2386005" y="1614708"/>
            <a:ext cx="2464675" cy="8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lack sea bass - Wikipedia">
            <a:extLst>
              <a:ext uri="{FF2B5EF4-FFF2-40B4-BE49-F238E27FC236}">
                <a16:creationId xmlns:a16="http://schemas.microsoft.com/office/drawing/2014/main" id="{92C5C56A-F815-4F9E-380E-0A78FCB30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761" y="2335322"/>
            <a:ext cx="1316252" cy="7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oo hot or too cold? - News - Illinois State">
            <a:extLst>
              <a:ext uri="{FF2B5EF4-FFF2-40B4-BE49-F238E27FC236}">
                <a16:creationId xmlns:a16="http://schemas.microsoft.com/office/drawing/2014/main" id="{9751FAEF-B48F-ECC4-7CCA-F96D69F1B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0421" y="830887"/>
            <a:ext cx="6354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1C783-03FA-87EA-4EDB-22B809B98804}"/>
              </a:ext>
            </a:extLst>
          </p:cNvPr>
          <p:cNvSpPr txBox="1"/>
          <p:nvPr/>
        </p:nvSpPr>
        <p:spPr>
          <a:xfrm>
            <a:off x="2973962" y="745067"/>
            <a:ext cx="133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New England</a:t>
            </a:r>
          </a:p>
        </p:txBody>
      </p:sp>
    </p:spTree>
    <p:extLst>
      <p:ext uri="{BB962C8B-B14F-4D97-AF65-F5344CB8AC3E}">
        <p14:creationId xmlns:p14="http://schemas.microsoft.com/office/powerpoint/2010/main" val="336674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B5BFD-552F-54E7-21DA-200610906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96AE4C-9A4B-B0D9-C3E3-FAAE8DBBF8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4743E-6DD5-23DE-5438-7BAE4BFF1285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FAFDD43C-07CC-97C8-0C32-CA4727D193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2276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A close-up of a map&#10;&#10;Description automatically generated">
            <a:extLst>
              <a:ext uri="{FF2B5EF4-FFF2-40B4-BE49-F238E27FC236}">
                <a16:creationId xmlns:a16="http://schemas.microsoft.com/office/drawing/2014/main" id="{00541C6A-651B-3086-2F1F-0F32EBE71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233" y="7506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86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5696F-3372-DEEE-4DC0-1B3D7E056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ÎÏÎ¿ÏÎ­Î»ÎµÏÎ¼Î± ÎµÎ¹ÎºÏÎ½Î±Ï Î³Î¹Î± increasing trend">
            <a:extLst>
              <a:ext uri="{FF2B5EF4-FFF2-40B4-BE49-F238E27FC236}">
                <a16:creationId xmlns:a16="http://schemas.microsoft.com/office/drawing/2014/main" id="{1826F5A8-02F3-27C6-35E1-54AEBDA5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626" y="778156"/>
            <a:ext cx="3600000" cy="25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D4CBB6-2D70-B72C-C10B-9B09A4E4FE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A116FD-3D3A-A981-0A44-8F0FCCE51771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34C4DD0F-B843-4221-849E-1CBF34670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437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Longfin Squid | NOAA Fisheries">
            <a:extLst>
              <a:ext uri="{FF2B5EF4-FFF2-40B4-BE49-F238E27FC236}">
                <a16:creationId xmlns:a16="http://schemas.microsoft.com/office/drawing/2014/main" id="{42DA7EB3-A608-5374-49D7-239628497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809361">
            <a:off x="2386005" y="1614708"/>
            <a:ext cx="2464675" cy="8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lack sea bass - Wikipedia">
            <a:extLst>
              <a:ext uri="{FF2B5EF4-FFF2-40B4-BE49-F238E27FC236}">
                <a16:creationId xmlns:a16="http://schemas.microsoft.com/office/drawing/2014/main" id="{B28DAEF2-532B-950C-A431-D22A82CA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761" y="2335322"/>
            <a:ext cx="1316252" cy="7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ÎÏÎ¿ÏÎ­Î»ÎµÏÎ¼Î± ÎµÎ¹ÎºÏÎ½Î±Ï Î³Î¹Î± increasing trend">
            <a:extLst>
              <a:ext uri="{FF2B5EF4-FFF2-40B4-BE49-F238E27FC236}">
                <a16:creationId xmlns:a16="http://schemas.microsoft.com/office/drawing/2014/main" id="{272D7303-57A6-0ED9-8BC6-AF7BEC76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778156"/>
            <a:ext cx="3600000" cy="25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ide-profile illustration of a silvery scup fish with white belly, darker, blue color on its head, and spiny fins. Credit: NOAA Fisheries/Jack Hornady ">
            <a:extLst>
              <a:ext uri="{FF2B5EF4-FFF2-40B4-BE49-F238E27FC236}">
                <a16:creationId xmlns:a16="http://schemas.microsoft.com/office/drawing/2014/main" id="{FBD03399-FED0-FA85-32E0-FB7978089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059" y="1253516"/>
            <a:ext cx="1820340" cy="121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de-profile illustration of a golden tilefish with silver and gray body, gold, yellow spotting, and dark red tail fin. Credit: NOAA Fisheries/Jack Hornady">
            <a:extLst>
              <a:ext uri="{FF2B5EF4-FFF2-40B4-BE49-F238E27FC236}">
                <a16:creationId xmlns:a16="http://schemas.microsoft.com/office/drawing/2014/main" id="{E035986B-EC69-0D51-7CAA-C0D426A0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000" y="2148746"/>
            <a:ext cx="1746139" cy="11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oo hot or too cold? - News - Illinois State">
            <a:extLst>
              <a:ext uri="{FF2B5EF4-FFF2-40B4-BE49-F238E27FC236}">
                <a16:creationId xmlns:a16="http://schemas.microsoft.com/office/drawing/2014/main" id="{3FE30766-C45C-022F-1094-26CE99894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0421" y="830887"/>
            <a:ext cx="6354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oo hot or too cold? - News - Illinois State">
            <a:extLst>
              <a:ext uri="{FF2B5EF4-FFF2-40B4-BE49-F238E27FC236}">
                <a16:creationId xmlns:a16="http://schemas.microsoft.com/office/drawing/2014/main" id="{839435B7-6645-A52D-B997-538F27AD9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5581" y="858443"/>
            <a:ext cx="6354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C81488-A238-3B38-230E-55504A7FECAD}"/>
              </a:ext>
            </a:extLst>
          </p:cNvPr>
          <p:cNvSpPr txBox="1"/>
          <p:nvPr/>
        </p:nvSpPr>
        <p:spPr>
          <a:xfrm>
            <a:off x="2973962" y="745067"/>
            <a:ext cx="133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New England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02378-AC9C-1868-2DB1-6F8EBB3EA606}"/>
              </a:ext>
            </a:extLst>
          </p:cNvPr>
          <p:cNvSpPr txBox="1"/>
          <p:nvPr/>
        </p:nvSpPr>
        <p:spPr>
          <a:xfrm>
            <a:off x="7341572" y="745067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Middle Atlantic</a:t>
            </a:r>
          </a:p>
        </p:txBody>
      </p:sp>
    </p:spTree>
    <p:extLst>
      <p:ext uri="{BB962C8B-B14F-4D97-AF65-F5344CB8AC3E}">
        <p14:creationId xmlns:p14="http://schemas.microsoft.com/office/powerpoint/2010/main" val="1452371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16DE6-3FA8-D6FA-68C5-4760F4283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ÎÏÎ¿ÏÎ­Î»ÎµÏÎ¼Î± ÎµÎ¹ÎºÏÎ½Î±Ï Î³Î¹Î± increasing trend">
            <a:extLst>
              <a:ext uri="{FF2B5EF4-FFF2-40B4-BE49-F238E27FC236}">
                <a16:creationId xmlns:a16="http://schemas.microsoft.com/office/drawing/2014/main" id="{45FE3DE7-0C9F-0DE3-754B-20DE2AAAF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626" y="778156"/>
            <a:ext cx="3600000" cy="25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48C970-8496-EF13-4BFF-B2D1B8EA14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0EB73-0203-D38E-278F-C3E409A3154D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A666E557-39E0-B9BF-1A9B-E3361F5493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437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Longfin Squid | NOAA Fisheries">
            <a:extLst>
              <a:ext uri="{FF2B5EF4-FFF2-40B4-BE49-F238E27FC236}">
                <a16:creationId xmlns:a16="http://schemas.microsoft.com/office/drawing/2014/main" id="{A5DBBCE4-3A2E-435B-7F7B-DDE492649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809361">
            <a:off x="2386005" y="1614708"/>
            <a:ext cx="2464675" cy="8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lack sea bass - Wikipedia">
            <a:extLst>
              <a:ext uri="{FF2B5EF4-FFF2-40B4-BE49-F238E27FC236}">
                <a16:creationId xmlns:a16="http://schemas.microsoft.com/office/drawing/2014/main" id="{6AC6777E-128E-FD47-070B-21C9168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761" y="2335322"/>
            <a:ext cx="1316252" cy="7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o hot or too cold? - News - Illinois State">
            <a:extLst>
              <a:ext uri="{FF2B5EF4-FFF2-40B4-BE49-F238E27FC236}">
                <a16:creationId xmlns:a16="http://schemas.microsoft.com/office/drawing/2014/main" id="{30CCF34C-EDD2-AD4E-4BC2-F78724660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0421" y="830887"/>
            <a:ext cx="6354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ÎÏÎ¿ÏÎ­Î»ÎµÏÎ¼Î± ÎµÎ¹ÎºÏÎ½Î±Ï Î³Î¹Î± decreasing trend">
            <a:extLst>
              <a:ext uri="{FF2B5EF4-FFF2-40B4-BE49-F238E27FC236}">
                <a16:creationId xmlns:a16="http://schemas.microsoft.com/office/drawing/2014/main" id="{E073D22F-7140-3868-AA7A-FA9BFD717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0626" y="3569289"/>
            <a:ext cx="3600000" cy="29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oo hot or too cold? - News - Illinois State">
            <a:extLst>
              <a:ext uri="{FF2B5EF4-FFF2-40B4-BE49-F238E27FC236}">
                <a16:creationId xmlns:a16="http://schemas.microsoft.com/office/drawing/2014/main" id="{2E33A6C4-7F23-ED47-E52C-360CC2148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7116" y="3754507"/>
            <a:ext cx="5625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ISD">
            <a:extLst>
              <a:ext uri="{FF2B5EF4-FFF2-40B4-BE49-F238E27FC236}">
                <a16:creationId xmlns:a16="http://schemas.microsoft.com/office/drawing/2014/main" id="{A171DA19-CC28-604C-667D-AF0571262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A1B4C2"/>
              </a:clrFrom>
              <a:clrTo>
                <a:srgbClr val="A1B4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8161" y="4209853"/>
            <a:ext cx="15175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tlantic herring - Wikipedia">
            <a:extLst>
              <a:ext uri="{FF2B5EF4-FFF2-40B4-BE49-F238E27FC236}">
                <a16:creationId xmlns:a16="http://schemas.microsoft.com/office/drawing/2014/main" id="{CFF9174E-733C-FAF7-0CA5-904EC36F9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6324" y="5189243"/>
            <a:ext cx="1602062" cy="5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9">
            <a:extLst>
              <a:ext uri="{FF2B5EF4-FFF2-40B4-BE49-F238E27FC236}">
                <a16:creationId xmlns:a16="http://schemas.microsoft.com/office/drawing/2014/main" id="{FACC2306-5D07-F8BC-2FB3-4BB4D4E6D7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437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2" descr="ÎÏÎ¿ÏÎ­Î»ÎµÏÎ¼Î± ÎµÎ¹ÎºÏÎ½Î±Ï Î³Î¹Î± increasing trend">
            <a:extLst>
              <a:ext uri="{FF2B5EF4-FFF2-40B4-BE49-F238E27FC236}">
                <a16:creationId xmlns:a16="http://schemas.microsoft.com/office/drawing/2014/main" id="{3D09BF11-2462-CE97-EBF9-43B10F56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778156"/>
            <a:ext cx="3600000" cy="25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ide-profile illustration of a silvery scup fish with white belly, darker, blue color on its head, and spiny fins. Credit: NOAA Fisheries/Jack Hornady ">
            <a:extLst>
              <a:ext uri="{FF2B5EF4-FFF2-40B4-BE49-F238E27FC236}">
                <a16:creationId xmlns:a16="http://schemas.microsoft.com/office/drawing/2014/main" id="{5A2CDE3E-09D8-0517-2A32-3BBDEEE92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059" y="1253516"/>
            <a:ext cx="1820340" cy="121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ide-profile illustration of a golden tilefish with silver and gray body, gold, yellow spotting, and dark red tail fin. Credit: NOAA Fisheries/Jack Hornady">
            <a:extLst>
              <a:ext uri="{FF2B5EF4-FFF2-40B4-BE49-F238E27FC236}">
                <a16:creationId xmlns:a16="http://schemas.microsoft.com/office/drawing/2014/main" id="{1AC3BAAC-0890-6933-B22E-658010189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000" y="2148746"/>
            <a:ext cx="1746139" cy="11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oo hot or too cold? - News - Illinois State">
            <a:extLst>
              <a:ext uri="{FF2B5EF4-FFF2-40B4-BE49-F238E27FC236}">
                <a16:creationId xmlns:a16="http://schemas.microsoft.com/office/drawing/2014/main" id="{5128CDA3-FEEB-2FB6-C7A8-0218D69CB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5581" y="858443"/>
            <a:ext cx="6354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56E860-313D-3BA1-304A-77ECC15C7039}"/>
              </a:ext>
            </a:extLst>
          </p:cNvPr>
          <p:cNvSpPr txBox="1"/>
          <p:nvPr/>
        </p:nvSpPr>
        <p:spPr>
          <a:xfrm>
            <a:off x="2973962" y="745067"/>
            <a:ext cx="133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New England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E3AFB-DD1E-8862-81BB-9A50A192F0E1}"/>
              </a:ext>
            </a:extLst>
          </p:cNvPr>
          <p:cNvSpPr txBox="1"/>
          <p:nvPr/>
        </p:nvSpPr>
        <p:spPr>
          <a:xfrm>
            <a:off x="2973962" y="3625067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South Atlantic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C3506-3B3F-38EC-0F9A-66CFB4C37A42}"/>
              </a:ext>
            </a:extLst>
          </p:cNvPr>
          <p:cNvSpPr txBox="1"/>
          <p:nvPr/>
        </p:nvSpPr>
        <p:spPr>
          <a:xfrm>
            <a:off x="7341572" y="745067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Middle Atlantic</a:t>
            </a:r>
          </a:p>
        </p:txBody>
      </p:sp>
    </p:spTree>
    <p:extLst>
      <p:ext uri="{BB962C8B-B14F-4D97-AF65-F5344CB8AC3E}">
        <p14:creationId xmlns:p14="http://schemas.microsoft.com/office/powerpoint/2010/main" val="116913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2C05F-A864-4176-DFF0-CD7B43BD9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ÎÏÎ¿ÏÎ­Î»ÎµÏÎ¼Î± ÎµÎ¹ÎºÏÎ½Î±Ï Î³Î¹Î± increasing trend">
            <a:extLst>
              <a:ext uri="{FF2B5EF4-FFF2-40B4-BE49-F238E27FC236}">
                <a16:creationId xmlns:a16="http://schemas.microsoft.com/office/drawing/2014/main" id="{DF6457ED-FB9A-A323-603B-B697BE1B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626" y="778156"/>
            <a:ext cx="3600000" cy="25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F881AC-1229-DF2E-2EC0-5BD17CB5C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2ACAF0-6868-65FB-77D3-C105B043A210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44779A90-EC67-9EAE-0145-73AFB313BC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437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Longfin Squid | NOAA Fisheries">
            <a:extLst>
              <a:ext uri="{FF2B5EF4-FFF2-40B4-BE49-F238E27FC236}">
                <a16:creationId xmlns:a16="http://schemas.microsoft.com/office/drawing/2014/main" id="{7532E31B-8B47-FA66-D1B9-3C6A86AED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809361">
            <a:off x="2386005" y="1614708"/>
            <a:ext cx="2464675" cy="8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lack sea bass - Wikipedia">
            <a:extLst>
              <a:ext uri="{FF2B5EF4-FFF2-40B4-BE49-F238E27FC236}">
                <a16:creationId xmlns:a16="http://schemas.microsoft.com/office/drawing/2014/main" id="{A887E121-D482-1038-2480-2ED0148F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761" y="2335322"/>
            <a:ext cx="1316252" cy="7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o hot or too cold? - News - Illinois State">
            <a:extLst>
              <a:ext uri="{FF2B5EF4-FFF2-40B4-BE49-F238E27FC236}">
                <a16:creationId xmlns:a16="http://schemas.microsoft.com/office/drawing/2014/main" id="{41DE1D7C-D3FE-DCB9-5D6E-615E7F5A2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0421" y="830887"/>
            <a:ext cx="6354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ÎÏÎ¿ÏÎ­Î»ÎµÏÎ¼Î± ÎµÎ¹ÎºÏÎ½Î±Ï Î³Î¹Î± decreasing trend">
            <a:extLst>
              <a:ext uri="{FF2B5EF4-FFF2-40B4-BE49-F238E27FC236}">
                <a16:creationId xmlns:a16="http://schemas.microsoft.com/office/drawing/2014/main" id="{1CEA2D57-0E43-557B-08CC-48F9417A4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0626" y="3569289"/>
            <a:ext cx="3600000" cy="29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oo hot or too cold? - News - Illinois State">
            <a:extLst>
              <a:ext uri="{FF2B5EF4-FFF2-40B4-BE49-F238E27FC236}">
                <a16:creationId xmlns:a16="http://schemas.microsoft.com/office/drawing/2014/main" id="{032AE157-C1A5-D343-A06D-DB0996118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7116" y="3754507"/>
            <a:ext cx="5625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ISD">
            <a:extLst>
              <a:ext uri="{FF2B5EF4-FFF2-40B4-BE49-F238E27FC236}">
                <a16:creationId xmlns:a16="http://schemas.microsoft.com/office/drawing/2014/main" id="{2874629A-98FE-7C76-BAEE-FBF4A65FA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A1B4C2"/>
              </a:clrFrom>
              <a:clrTo>
                <a:srgbClr val="A1B4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8161" y="4209853"/>
            <a:ext cx="15175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tlantic herring - Wikipedia">
            <a:extLst>
              <a:ext uri="{FF2B5EF4-FFF2-40B4-BE49-F238E27FC236}">
                <a16:creationId xmlns:a16="http://schemas.microsoft.com/office/drawing/2014/main" id="{FBB9DFB4-8C2A-A879-F767-00130E094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6324" y="5189243"/>
            <a:ext cx="1602062" cy="5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9">
            <a:extLst>
              <a:ext uri="{FF2B5EF4-FFF2-40B4-BE49-F238E27FC236}">
                <a16:creationId xmlns:a16="http://schemas.microsoft.com/office/drawing/2014/main" id="{60A4C61A-E961-0D2D-E130-0364737221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437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2" descr="ÎÏÎ¿ÏÎ­Î»ÎµÏÎ¼Î± ÎµÎ¹ÎºÏÎ½Î±Ï Î³Î¹Î± increasing trend">
            <a:extLst>
              <a:ext uri="{FF2B5EF4-FFF2-40B4-BE49-F238E27FC236}">
                <a16:creationId xmlns:a16="http://schemas.microsoft.com/office/drawing/2014/main" id="{D5009FAA-4F42-0C26-4B21-3EBA9539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778156"/>
            <a:ext cx="3600000" cy="25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ide-profile illustration of a silvery scup fish with white belly, darker, blue color on its head, and spiny fins. Credit: NOAA Fisheries/Jack Hornady ">
            <a:extLst>
              <a:ext uri="{FF2B5EF4-FFF2-40B4-BE49-F238E27FC236}">
                <a16:creationId xmlns:a16="http://schemas.microsoft.com/office/drawing/2014/main" id="{5FC20435-906D-04D6-6951-6FE497AB2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059" y="1253516"/>
            <a:ext cx="1820340" cy="121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ide-profile illustration of a golden tilefish with silver and gray body, gold, yellow spotting, and dark red tail fin. Credit: NOAA Fisheries/Jack Hornady">
            <a:extLst>
              <a:ext uri="{FF2B5EF4-FFF2-40B4-BE49-F238E27FC236}">
                <a16:creationId xmlns:a16="http://schemas.microsoft.com/office/drawing/2014/main" id="{62A97516-D6BB-E6F5-2E44-771F6DCC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000" y="2148746"/>
            <a:ext cx="1746139" cy="11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Horseshoe Crab: Same as It Ever Was? - JSTOR Daily">
            <a:extLst>
              <a:ext uri="{FF2B5EF4-FFF2-40B4-BE49-F238E27FC236}">
                <a16:creationId xmlns:a16="http://schemas.microsoft.com/office/drawing/2014/main" id="{58650F5A-73FD-B9E5-F611-8CCF20A24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E4DEDE"/>
              </a:clrFrom>
              <a:clrTo>
                <a:srgbClr val="E4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499" y="3854197"/>
            <a:ext cx="1613483" cy="10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ÎÏÎ¿ÏÎ­Î»ÎµÏÎ¼Î± ÎµÎ¹ÎºÏÎ½Î±Ï Î³Î¹Î± decreasing trend">
            <a:extLst>
              <a:ext uri="{FF2B5EF4-FFF2-40B4-BE49-F238E27FC236}">
                <a16:creationId xmlns:a16="http://schemas.microsoft.com/office/drawing/2014/main" id="{42901FE1-F039-7B6B-1C19-258101A16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5848" y="3569289"/>
            <a:ext cx="3600000" cy="29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oo hot or too cold? - News - Illinois State">
            <a:extLst>
              <a:ext uri="{FF2B5EF4-FFF2-40B4-BE49-F238E27FC236}">
                <a16:creationId xmlns:a16="http://schemas.microsoft.com/office/drawing/2014/main" id="{AB977E55-5ACA-74D9-CFE8-529B70E36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2338" y="3754507"/>
            <a:ext cx="5625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ISD">
            <a:extLst>
              <a:ext uri="{FF2B5EF4-FFF2-40B4-BE49-F238E27FC236}">
                <a16:creationId xmlns:a16="http://schemas.microsoft.com/office/drawing/2014/main" id="{CAC6B9B7-813C-3178-3770-1A4BD5740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A1B4C2"/>
              </a:clrFrom>
              <a:clrTo>
                <a:srgbClr val="A1B4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6229" y="5176699"/>
            <a:ext cx="15175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oo hot or too cold? - News - Illinois State">
            <a:extLst>
              <a:ext uri="{FF2B5EF4-FFF2-40B4-BE49-F238E27FC236}">
                <a16:creationId xmlns:a16="http://schemas.microsoft.com/office/drawing/2014/main" id="{C7287909-6452-D6A3-4476-4E4BD58AD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5581" y="858443"/>
            <a:ext cx="6354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2AE803-6585-8641-1A00-20560C1D7A8C}"/>
              </a:ext>
            </a:extLst>
          </p:cNvPr>
          <p:cNvSpPr txBox="1"/>
          <p:nvPr/>
        </p:nvSpPr>
        <p:spPr>
          <a:xfrm>
            <a:off x="2973962" y="745067"/>
            <a:ext cx="133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New England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8904BF-027B-65D8-C2F9-0B55591FC53E}"/>
              </a:ext>
            </a:extLst>
          </p:cNvPr>
          <p:cNvSpPr txBox="1"/>
          <p:nvPr/>
        </p:nvSpPr>
        <p:spPr>
          <a:xfrm>
            <a:off x="2973962" y="3625067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South Atlantic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19B412-D426-1E49-A74E-A06809704A41}"/>
              </a:ext>
            </a:extLst>
          </p:cNvPr>
          <p:cNvSpPr txBox="1"/>
          <p:nvPr/>
        </p:nvSpPr>
        <p:spPr>
          <a:xfrm>
            <a:off x="7341572" y="3625067"/>
            <a:ext cx="1453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Gulf of Mexico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BB6326-4000-3B4B-A830-37CC75DB5818}"/>
              </a:ext>
            </a:extLst>
          </p:cNvPr>
          <p:cNvSpPr txBox="1"/>
          <p:nvPr/>
        </p:nvSpPr>
        <p:spPr>
          <a:xfrm>
            <a:off x="7341572" y="745067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AB3"/>
                </a:solidFill>
                <a:latin typeface="Arial Rounded MT Bold" panose="020F0704030504030204" pitchFamily="34" charset="77"/>
              </a:rPr>
              <a:t>Middle Atlantic</a:t>
            </a:r>
          </a:p>
        </p:txBody>
      </p:sp>
    </p:spTree>
    <p:extLst>
      <p:ext uri="{BB962C8B-B14F-4D97-AF65-F5344CB8AC3E}">
        <p14:creationId xmlns:p14="http://schemas.microsoft.com/office/powerpoint/2010/main" val="2565356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F0C41-C518-2FF6-BA8F-12A6D457C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876BC1-5E83-9D36-BBB5-F7F4D72120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FF7534-78C0-918D-4239-CBD4B9E35C74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F4107596-8C83-5C41-AEC5-743008BB28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437" y="1798310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Free Black And White Fish Drawings, Download Free Black And White Fish  Drawings png images, Free ClipArts on Clipart Library">
            <a:extLst>
              <a:ext uri="{FF2B5EF4-FFF2-40B4-BE49-F238E27FC236}">
                <a16:creationId xmlns:a16="http://schemas.microsoft.com/office/drawing/2014/main" id="{6598243B-59D0-58D0-00F5-A0098DA9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51" y="1633682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D8686C-CC87-48E1-FEBA-629C76727B33}"/>
              </a:ext>
            </a:extLst>
          </p:cNvPr>
          <p:cNvSpPr txBox="1"/>
          <p:nvPr/>
        </p:nvSpPr>
        <p:spPr>
          <a:xfrm>
            <a:off x="2766447" y="1690062"/>
            <a:ext cx="68536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rgbClr val="00B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Tropicalization of US fisheries catches</a:t>
            </a: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46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A419E-A7F1-11A2-7F3C-AF469580A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B8E3A-15B9-4236-0743-03A8C012C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4AE931-6B5D-D9FD-EEC5-BD6CB56F66E1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D5FDB7B6-5331-9B51-368C-6D0C9AA065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437" y="1798310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Free Black And White Fish Drawings, Download Free Black And White Fish  Drawings png images, Free ClipArts on Clipart Library">
            <a:extLst>
              <a:ext uri="{FF2B5EF4-FFF2-40B4-BE49-F238E27FC236}">
                <a16:creationId xmlns:a16="http://schemas.microsoft.com/office/drawing/2014/main" id="{CEE0C35D-94B7-E066-7BE6-E220B3B8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51" y="1633682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991DDB-4B74-FC26-3D42-A97B0E1CC7EB}"/>
              </a:ext>
            </a:extLst>
          </p:cNvPr>
          <p:cNvSpPr txBox="1"/>
          <p:nvPr/>
        </p:nvSpPr>
        <p:spPr>
          <a:xfrm>
            <a:off x="2766447" y="1690062"/>
            <a:ext cx="685360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rgbClr val="00B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Tropicalization of US fisheries catches</a:t>
            </a: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spc="300" dirty="0">
                <a:solidFill>
                  <a:srgbClr val="00B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Fishers: new species – new locations</a:t>
            </a: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Free Black And White Fish Drawings, Download Free Black And White Fish  Drawings png images, Free ClipArts on Clipart Library">
            <a:extLst>
              <a:ext uri="{FF2B5EF4-FFF2-40B4-BE49-F238E27FC236}">
                <a16:creationId xmlns:a16="http://schemas.microsoft.com/office/drawing/2014/main" id="{7EC14DCB-EA9A-4CAF-C302-4323F6A5C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51" y="2644873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6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2E97A-2D3E-8849-CE32-7E0CF4598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C0D767-1383-50B9-D3BD-4E6A01BCDA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93C98-C820-CAAA-DA57-1D8A8851C3EF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D2B10FE4-23AD-022A-447B-492CB4BC0B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437" y="1798310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Free Black And White Fish Drawings, Download Free Black And White Fish  Drawings png images, Free ClipArts on Clipart Library">
            <a:extLst>
              <a:ext uri="{FF2B5EF4-FFF2-40B4-BE49-F238E27FC236}">
                <a16:creationId xmlns:a16="http://schemas.microsoft.com/office/drawing/2014/main" id="{13C5A91E-7907-BB2A-0602-886536028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51" y="1633682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3D1F22-7165-FEFB-DBA0-87B3DEA4F6FA}"/>
              </a:ext>
            </a:extLst>
          </p:cNvPr>
          <p:cNvSpPr txBox="1"/>
          <p:nvPr/>
        </p:nvSpPr>
        <p:spPr>
          <a:xfrm>
            <a:off x="2766447" y="1690062"/>
            <a:ext cx="747191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rgbClr val="00B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Tropicalization of US fisheries catches</a:t>
            </a: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spc="300" dirty="0">
                <a:solidFill>
                  <a:srgbClr val="00B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Fishers: new species – new locations</a:t>
            </a: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spc="300" dirty="0">
                <a:solidFill>
                  <a:srgbClr val="00B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Consumers: new species – elevated prices</a:t>
            </a: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Free Black And White Fish Drawings, Download Free Black And White Fish  Drawings png images, Free ClipArts on Clipart Library">
            <a:extLst>
              <a:ext uri="{FF2B5EF4-FFF2-40B4-BE49-F238E27FC236}">
                <a16:creationId xmlns:a16="http://schemas.microsoft.com/office/drawing/2014/main" id="{00FE6489-ADA7-D3B2-4E18-CF800C152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51" y="2644873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ree Black And White Fish Drawings, Download Free Black And White Fish  Drawings png images, Free ClipArts on Clipart Library">
            <a:extLst>
              <a:ext uri="{FF2B5EF4-FFF2-40B4-BE49-F238E27FC236}">
                <a16:creationId xmlns:a16="http://schemas.microsoft.com/office/drawing/2014/main" id="{A78BACC0-1962-D8FB-CC8F-865971F4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395" y="3656064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14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AB482-15A1-37A8-6DD1-77119551C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E43281-E4AD-EB9A-9752-7DDC95A68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44CC93-82EF-2C42-CE24-06A0F458F10A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033EA556-E7F6-1D72-2736-A885ED873A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437" y="1798310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2" descr="Free Black And White Fish Drawings, Download Free Black And White Fish  Drawings png images, Free ClipArts on Clipart Library">
            <a:extLst>
              <a:ext uri="{FF2B5EF4-FFF2-40B4-BE49-F238E27FC236}">
                <a16:creationId xmlns:a16="http://schemas.microsoft.com/office/drawing/2014/main" id="{7AEFA018-8BE3-3D1C-B8CD-31CD44B5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51" y="1633682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ED91DF-1081-E32C-3239-397D7EFC85B5}"/>
              </a:ext>
            </a:extLst>
          </p:cNvPr>
          <p:cNvSpPr txBox="1"/>
          <p:nvPr/>
        </p:nvSpPr>
        <p:spPr>
          <a:xfrm>
            <a:off x="2766447" y="1690062"/>
            <a:ext cx="761137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rgbClr val="00B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Tropicalization of US fisheries catches</a:t>
            </a: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spc="300" dirty="0">
                <a:solidFill>
                  <a:srgbClr val="00B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Fishers: new species – new locations</a:t>
            </a: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spc="300" dirty="0">
                <a:solidFill>
                  <a:srgbClr val="00B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Consumers: new species – elevated prices</a:t>
            </a: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spc="300" dirty="0">
              <a:solidFill>
                <a:srgbClr val="00B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spc="300" dirty="0">
                <a:solidFill>
                  <a:srgbClr val="00B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Dynamic, adaptable management strategies</a:t>
            </a:r>
          </a:p>
        </p:txBody>
      </p:sp>
      <p:pic>
        <p:nvPicPr>
          <p:cNvPr id="7" name="Picture 6" descr="Free Black And White Fish Drawings, Download Free Black And White Fish  Drawings png images, Free ClipArts on Clipart Library">
            <a:extLst>
              <a:ext uri="{FF2B5EF4-FFF2-40B4-BE49-F238E27FC236}">
                <a16:creationId xmlns:a16="http://schemas.microsoft.com/office/drawing/2014/main" id="{E271BA87-45E5-C77C-91DD-95230EBCE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395" y="4667255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Black And White Fish Drawings, Download Free Black And White Fish  Drawings png images, Free ClipArts on Clipart Library">
            <a:extLst>
              <a:ext uri="{FF2B5EF4-FFF2-40B4-BE49-F238E27FC236}">
                <a16:creationId xmlns:a16="http://schemas.microsoft.com/office/drawing/2014/main" id="{8FA1674E-AE55-C7E1-0F6E-131B4A441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51" y="2644873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ree Black And White Fish Drawings, Download Free Black And White Fish  Drawings png images, Free ClipArts on Clipart Library">
            <a:extLst>
              <a:ext uri="{FF2B5EF4-FFF2-40B4-BE49-F238E27FC236}">
                <a16:creationId xmlns:a16="http://schemas.microsoft.com/office/drawing/2014/main" id="{DDC23CD4-E406-B000-2C61-8750389A0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395" y="3656064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75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45111B8-3B0F-F8B5-5057-9437728F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2" y="1493696"/>
            <a:ext cx="5545282" cy="38706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72929C-C10D-D3AE-B87C-6DA72C076F76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9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D5EB6-B58D-545D-2971-01D83D153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4B0724-3861-9616-08CA-B07D22275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EC299E-687B-CF5A-736E-EB760047D18D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8E564931-49E6-8362-24D8-305D65A948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2276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711BD-A45F-1358-C5F2-1504878B2C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649" y="2974093"/>
            <a:ext cx="2067154" cy="2137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5E2EC-B0D3-375C-D111-03A519A0D5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6139" y="2955826"/>
            <a:ext cx="2311510" cy="2155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BE15D-5EF9-7E42-DAFA-1830207EF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03" t="52138" r="6696" b="9860"/>
          <a:stretch/>
        </p:blipFill>
        <p:spPr>
          <a:xfrm>
            <a:off x="2715491" y="1747952"/>
            <a:ext cx="7315201" cy="400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7802C8-7F43-A532-8F36-82109F4DE0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715" b="45582"/>
          <a:stretch/>
        </p:blipFill>
        <p:spPr>
          <a:xfrm>
            <a:off x="1754956" y="1118554"/>
            <a:ext cx="8682087" cy="5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7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72EB0-00F6-186B-8919-08E148C02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D31A9-7257-853B-2BDD-B6A095785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DFEA79-1616-D173-E261-0C28912B59CF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D580BFE7-A695-A7FB-2A85-261E7941B7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2276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5946D64-8F73-822C-F6A0-7EC5AF9AA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0189" y="149424"/>
            <a:ext cx="5813147" cy="656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5B7AD3B-C2D7-8D4A-D5CC-4EEBB179D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937"/>
          <a:stretch/>
        </p:blipFill>
        <p:spPr bwMode="auto">
          <a:xfrm>
            <a:off x="9422060" y="4007957"/>
            <a:ext cx="2304000" cy="384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3404B5-3F75-7D46-2C0D-520E977971DA}"/>
              </a:ext>
            </a:extLst>
          </p:cNvPr>
          <p:cNvSpPr txBox="1"/>
          <p:nvPr/>
        </p:nvSpPr>
        <p:spPr>
          <a:xfrm>
            <a:off x="5349478" y="6467781"/>
            <a:ext cx="1493044" cy="265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(Cheung &amp; Pauly 2016)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9CA75-3407-AB27-CEBB-5D948E424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69" t="1" r="32968" b="1"/>
          <a:stretch/>
        </p:blipFill>
        <p:spPr bwMode="auto">
          <a:xfrm>
            <a:off x="9422060" y="3486829"/>
            <a:ext cx="2304000" cy="384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34D47B5-6AAC-1897-6A8F-2BC94ED3D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937"/>
          <a:stretch/>
        </p:blipFill>
        <p:spPr bwMode="auto">
          <a:xfrm>
            <a:off x="9422060" y="2965700"/>
            <a:ext cx="2304000" cy="384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4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2B0BA-2B1E-984C-685C-1114D544B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61BCA9-32E7-EB69-9B01-0698F60A7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847DE9-ED69-D6CD-00EF-54FADC9EBC9C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5D4BA503-D923-607C-CE92-0FCC176E58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2276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DB732E-8872-615B-7C91-7F27011A7A97}"/>
              </a:ext>
            </a:extLst>
          </p:cNvPr>
          <p:cNvSpPr txBox="1"/>
          <p:nvPr/>
        </p:nvSpPr>
        <p:spPr>
          <a:xfrm>
            <a:off x="3303915" y="5590456"/>
            <a:ext cx="5350342" cy="987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b="1" dirty="0">
                <a:solidFill>
                  <a:srgbClr val="00BABF"/>
                </a:solidFill>
                <a:latin typeface="Arial" charset="0"/>
                <a:ea typeface="ＭＳ Ｐゴシック" charset="0"/>
                <a:cs typeface="Arial" charset="0"/>
              </a:rPr>
              <a:t>Mean temperature of the catch </a:t>
            </a:r>
          </a:p>
          <a:p>
            <a:pPr algn="ctr"/>
            <a:r>
              <a:rPr lang="en-US" dirty="0">
                <a:solidFill>
                  <a:srgbClr val="00BABF"/>
                </a:solidFill>
                <a:latin typeface="Arial" charset="0"/>
                <a:ea typeface="ＭＳ Ｐゴシック" charset="0"/>
                <a:cs typeface="Arial" charset="0"/>
              </a:rPr>
              <a:t>the average temperature preference of exploited fish &amp; invertebrates weighted by their annual catch</a:t>
            </a:r>
          </a:p>
        </p:txBody>
      </p:sp>
    </p:spTree>
    <p:extLst>
      <p:ext uri="{BB962C8B-B14F-4D97-AF65-F5344CB8AC3E}">
        <p14:creationId xmlns:p14="http://schemas.microsoft.com/office/powerpoint/2010/main" val="360174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8ABD8-CFD1-53A2-DD30-985B17FEC1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8BF495-1910-8260-D243-EAF66688C47B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FDBCBDC8-8B92-3DAB-F2F5-5F8F729B3F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2276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picture containing edible seed, dirty&#10;&#10;Description automatically generated">
            <a:extLst>
              <a:ext uri="{FF2B5EF4-FFF2-40B4-BE49-F238E27FC236}">
                <a16:creationId xmlns:a16="http://schemas.microsoft.com/office/drawing/2014/main" id="{E61AEF03-54F5-846A-B0A3-4CB342ABA9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830" y="570395"/>
            <a:ext cx="6348986" cy="476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69AC3D0-1DF3-3E86-01A0-4A736E80FE2C}"/>
              </a:ext>
            </a:extLst>
          </p:cNvPr>
          <p:cNvSpPr txBox="1"/>
          <p:nvPr/>
        </p:nvSpPr>
        <p:spPr>
          <a:xfrm>
            <a:off x="3303915" y="5590456"/>
            <a:ext cx="5350342" cy="987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b="1" dirty="0">
                <a:solidFill>
                  <a:srgbClr val="00BABF"/>
                </a:solidFill>
                <a:latin typeface="Arial" charset="0"/>
                <a:ea typeface="ＭＳ Ｐゴシック" charset="0"/>
                <a:cs typeface="Arial" charset="0"/>
              </a:rPr>
              <a:t>Mean temperature of the catch </a:t>
            </a:r>
          </a:p>
          <a:p>
            <a:pPr algn="ctr"/>
            <a:r>
              <a:rPr lang="en-US" dirty="0">
                <a:solidFill>
                  <a:srgbClr val="00BABF"/>
                </a:solidFill>
                <a:latin typeface="Arial" charset="0"/>
                <a:ea typeface="ＭＳ Ｐゴシック" charset="0"/>
                <a:cs typeface="Arial" charset="0"/>
              </a:rPr>
              <a:t>the average temperature preference of exploited fish &amp; invertebrates weighted by their annual catch</a:t>
            </a:r>
          </a:p>
        </p:txBody>
      </p:sp>
    </p:spTree>
    <p:extLst>
      <p:ext uri="{BB962C8B-B14F-4D97-AF65-F5344CB8AC3E}">
        <p14:creationId xmlns:p14="http://schemas.microsoft.com/office/powerpoint/2010/main" val="133920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65F8F-F9CC-0363-E664-844B35D22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0ECBA1-FB6C-4904-ED21-C53304967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D65D4-A1E7-B141-86C6-938F6E7F4AB0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0AD086CB-7A20-BDA2-C7FC-0C017D35B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9190" y="1283365"/>
            <a:ext cx="2567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Preferred temperature</a:t>
            </a:r>
          </a:p>
          <a:p>
            <a:pPr algn="ctr" eaLnBrk="1" hangingPunct="1"/>
            <a:r>
              <a:rPr lang="en-US" sz="1800" i="1" dirty="0">
                <a:solidFill>
                  <a:srgbClr val="00BABF"/>
                </a:solidFill>
                <a:latin typeface="Arial" charset="0"/>
                <a:cs typeface="Arial" charset="0"/>
              </a:rPr>
              <a:t>Mullus barbatus</a:t>
            </a:r>
            <a:endParaRPr lang="el-GR" sz="1800" i="1" dirty="0">
              <a:solidFill>
                <a:srgbClr val="00BABF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= 14.2 </a:t>
            </a:r>
            <a:r>
              <a:rPr lang="en-US" sz="1800" baseline="30000" dirty="0">
                <a:solidFill>
                  <a:srgbClr val="00BABF"/>
                </a:solidFill>
                <a:latin typeface="Arial" charset="0"/>
                <a:cs typeface="Arial" charset="0"/>
              </a:rPr>
              <a:t>o</a:t>
            </a:r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6D01B70-26F8-7C03-1046-ED5DD1B0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14" y="1150021"/>
            <a:ext cx="25645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Preferred temperature</a:t>
            </a:r>
          </a:p>
          <a:p>
            <a:pPr algn="ctr" eaLnBrk="1" hangingPunct="1"/>
            <a:r>
              <a:rPr lang="en-US" sz="1800" i="1" dirty="0">
                <a:solidFill>
                  <a:srgbClr val="00BABF"/>
                </a:solidFill>
                <a:latin typeface="Arial" charset="0"/>
                <a:cs typeface="Arial" charset="0"/>
              </a:rPr>
              <a:t>Engraulis encrasicolus</a:t>
            </a:r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 = 12.4 </a:t>
            </a:r>
            <a:r>
              <a:rPr lang="en-US" sz="1800" baseline="30000" dirty="0">
                <a:solidFill>
                  <a:srgbClr val="00BABF"/>
                </a:solidFill>
                <a:latin typeface="Arial" charset="0"/>
                <a:cs typeface="Arial" charset="0"/>
              </a:rPr>
              <a:t>o</a:t>
            </a:r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C</a:t>
            </a:r>
            <a:endParaRPr lang="en-US" sz="2000" dirty="0">
              <a:solidFill>
                <a:srgbClr val="00BAB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0A23CBA7-5779-0FCD-2A10-3D9419805C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2276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ED31C320-0F64-0F61-D2BD-F4BFAF2BF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900" y="3899869"/>
            <a:ext cx="25228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Preferred temperature</a:t>
            </a:r>
          </a:p>
          <a:p>
            <a:pPr algn="ctr" eaLnBrk="1" hangingPunct="1"/>
            <a:r>
              <a:rPr lang="en-US" sz="1800" i="1" dirty="0">
                <a:solidFill>
                  <a:srgbClr val="00BABF"/>
                </a:solidFill>
                <a:latin typeface="Arial" charset="0"/>
                <a:cs typeface="Arial" charset="0"/>
              </a:rPr>
              <a:t>Octopus vulgaris</a:t>
            </a:r>
            <a:endParaRPr lang="el-GR" sz="1800" i="1" dirty="0">
              <a:solidFill>
                <a:srgbClr val="00BABF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= 21.2 </a:t>
            </a:r>
            <a:r>
              <a:rPr lang="en-US" sz="1800" baseline="30000" dirty="0">
                <a:solidFill>
                  <a:srgbClr val="00BABF"/>
                </a:solidFill>
                <a:latin typeface="Arial" charset="0"/>
                <a:cs typeface="Arial" charset="0"/>
              </a:rPr>
              <a:t>o</a:t>
            </a:r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B6ABC27E-28B9-7292-2A48-16FBAFBCD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2" y="4289018"/>
            <a:ext cx="25645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Preferred temperature </a:t>
            </a:r>
          </a:p>
          <a:p>
            <a:pPr algn="ctr" eaLnBrk="1" hangingPunct="1"/>
            <a:r>
              <a:rPr lang="en-US" sz="1800" i="1" dirty="0">
                <a:solidFill>
                  <a:srgbClr val="00BABF"/>
                </a:solidFill>
                <a:latin typeface="Arial" charset="0"/>
                <a:cs typeface="Arial" charset="0"/>
              </a:rPr>
              <a:t>Merluccius merluccius </a:t>
            </a:r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= 12.6 </a:t>
            </a:r>
            <a:r>
              <a:rPr lang="en-US" sz="1800" baseline="30000" dirty="0">
                <a:solidFill>
                  <a:srgbClr val="00BABF"/>
                </a:solidFill>
                <a:latin typeface="Arial" charset="0"/>
                <a:cs typeface="Arial" charset="0"/>
              </a:rPr>
              <a:t>o</a:t>
            </a:r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C</a:t>
            </a:r>
          </a:p>
        </p:txBody>
      </p:sp>
      <p:pic>
        <p:nvPicPr>
          <p:cNvPr id="11" name="Picture 10" descr="A picture containing edible seed, dirty&#10;&#10;Description automatically generated">
            <a:extLst>
              <a:ext uri="{FF2B5EF4-FFF2-40B4-BE49-F238E27FC236}">
                <a16:creationId xmlns:a16="http://schemas.microsoft.com/office/drawing/2014/main" id="{56A24154-6C83-4BD4-5D02-411F0E649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830" y="570395"/>
            <a:ext cx="6348986" cy="476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6BAD82-A960-A50B-39A0-12306A19A0F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162800" y="4361534"/>
            <a:ext cx="2258100" cy="341097"/>
          </a:xfrm>
          <a:prstGeom prst="straightConnector1">
            <a:avLst/>
          </a:prstGeom>
          <a:ln w="57150">
            <a:solidFill>
              <a:srgbClr val="197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27068E-73B1-5193-09F0-100BDDAA65D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763974" y="3875854"/>
            <a:ext cx="1264016" cy="874829"/>
          </a:xfrm>
          <a:prstGeom prst="straightConnector1">
            <a:avLst/>
          </a:prstGeom>
          <a:ln w="57150">
            <a:solidFill>
              <a:srgbClr val="197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388F3B-B3FB-0E36-D64C-95ECE8EC3542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731456" y="1611686"/>
            <a:ext cx="1511011" cy="1418368"/>
          </a:xfrm>
          <a:prstGeom prst="straightConnector1">
            <a:avLst/>
          </a:prstGeom>
          <a:ln w="57150">
            <a:solidFill>
              <a:srgbClr val="197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D65E97-FA77-4049-3ACF-69FB7E073B6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361499" y="1745030"/>
            <a:ext cx="2017691" cy="824863"/>
          </a:xfrm>
          <a:prstGeom prst="straightConnector1">
            <a:avLst/>
          </a:prstGeom>
          <a:ln w="57150">
            <a:solidFill>
              <a:srgbClr val="197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8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601C3-05D6-2C50-20AE-ED626ACCC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0AA33F-4FF8-BC58-7BEC-48871DFF6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BB40E-F4E4-7AA5-E061-B493B2073752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EF9665-40D4-141F-26E0-70BD17049C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623" y="5442201"/>
            <a:ext cx="2057400" cy="1155700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D48FEE1B-BD83-BE12-C452-E1AF94FFE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9190" y="1283365"/>
            <a:ext cx="2567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Preferred temperature</a:t>
            </a:r>
          </a:p>
          <a:p>
            <a:pPr algn="ctr" eaLnBrk="1" hangingPunct="1"/>
            <a:r>
              <a:rPr lang="en-US" sz="1800" i="1" dirty="0">
                <a:solidFill>
                  <a:srgbClr val="00BABF"/>
                </a:solidFill>
                <a:latin typeface="Arial" charset="0"/>
                <a:cs typeface="Arial" charset="0"/>
              </a:rPr>
              <a:t>Mullus barbatus</a:t>
            </a:r>
            <a:endParaRPr lang="el-GR" sz="1800" i="1" dirty="0">
              <a:solidFill>
                <a:srgbClr val="00BABF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= 14.2 </a:t>
            </a:r>
            <a:r>
              <a:rPr lang="en-US" sz="1800" baseline="30000" dirty="0">
                <a:solidFill>
                  <a:srgbClr val="00BABF"/>
                </a:solidFill>
                <a:latin typeface="Arial" charset="0"/>
                <a:cs typeface="Arial" charset="0"/>
              </a:rPr>
              <a:t>o</a:t>
            </a:r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8AC0C028-06D9-5F0E-8818-B9257ED60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14" y="1150021"/>
            <a:ext cx="25645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Preferred temperature</a:t>
            </a:r>
          </a:p>
          <a:p>
            <a:pPr algn="ctr" eaLnBrk="1" hangingPunct="1"/>
            <a:r>
              <a:rPr lang="en-US" sz="1800" i="1" dirty="0">
                <a:solidFill>
                  <a:srgbClr val="00BABF"/>
                </a:solidFill>
                <a:latin typeface="Arial" charset="0"/>
                <a:cs typeface="Arial" charset="0"/>
              </a:rPr>
              <a:t>Engraulis encrasicolus</a:t>
            </a:r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 = 12.4 </a:t>
            </a:r>
            <a:r>
              <a:rPr lang="en-US" sz="1800" baseline="30000" dirty="0">
                <a:solidFill>
                  <a:srgbClr val="00BABF"/>
                </a:solidFill>
                <a:latin typeface="Arial" charset="0"/>
                <a:cs typeface="Arial" charset="0"/>
              </a:rPr>
              <a:t>o</a:t>
            </a:r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C</a:t>
            </a:r>
            <a:endParaRPr lang="en-US" sz="2000" dirty="0">
              <a:solidFill>
                <a:srgbClr val="00BAB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4C212C85-2820-B02D-82FA-B129FC04C5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2276" y="1919333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F8DC934F-A79F-16E0-9A8B-D2C41A52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900" y="3899869"/>
            <a:ext cx="25228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Preferred temperature</a:t>
            </a:r>
          </a:p>
          <a:p>
            <a:pPr algn="ctr" eaLnBrk="1" hangingPunct="1"/>
            <a:r>
              <a:rPr lang="en-US" sz="1800" i="1" dirty="0">
                <a:solidFill>
                  <a:srgbClr val="00BABF"/>
                </a:solidFill>
                <a:latin typeface="Arial" charset="0"/>
                <a:cs typeface="Arial" charset="0"/>
              </a:rPr>
              <a:t>Octopus vulgaris</a:t>
            </a:r>
            <a:endParaRPr lang="el-GR" sz="1800" i="1" dirty="0">
              <a:solidFill>
                <a:srgbClr val="00BABF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= 21.2 </a:t>
            </a:r>
            <a:r>
              <a:rPr lang="en-US" sz="1800" baseline="30000" dirty="0">
                <a:solidFill>
                  <a:srgbClr val="00BABF"/>
                </a:solidFill>
                <a:latin typeface="Arial" charset="0"/>
                <a:cs typeface="Arial" charset="0"/>
              </a:rPr>
              <a:t>o</a:t>
            </a:r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529E9871-B2F5-B116-3B15-A58AFBD4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2" y="4289018"/>
            <a:ext cx="25645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Preferred temperature </a:t>
            </a:r>
          </a:p>
          <a:p>
            <a:pPr algn="ctr" eaLnBrk="1" hangingPunct="1"/>
            <a:r>
              <a:rPr lang="en-US" sz="1800" i="1" dirty="0">
                <a:solidFill>
                  <a:srgbClr val="00BABF"/>
                </a:solidFill>
                <a:latin typeface="Arial" charset="0"/>
                <a:cs typeface="Arial" charset="0"/>
              </a:rPr>
              <a:t>Merluccius merluccius </a:t>
            </a:r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= 12.6 </a:t>
            </a:r>
            <a:r>
              <a:rPr lang="en-US" sz="1800" baseline="30000" dirty="0">
                <a:solidFill>
                  <a:srgbClr val="00BABF"/>
                </a:solidFill>
                <a:latin typeface="Arial" charset="0"/>
                <a:cs typeface="Arial" charset="0"/>
              </a:rPr>
              <a:t>o</a:t>
            </a:r>
            <a:r>
              <a:rPr lang="en-US" sz="1800" dirty="0">
                <a:solidFill>
                  <a:srgbClr val="00BABF"/>
                </a:solidFill>
                <a:latin typeface="Arial" charset="0"/>
                <a:cs typeface="Arial" charset="0"/>
              </a:rPr>
              <a:t>C</a:t>
            </a:r>
          </a:p>
        </p:txBody>
      </p:sp>
      <p:pic>
        <p:nvPicPr>
          <p:cNvPr id="22" name="Picture 21" descr="A picture containing edible seed, dirty&#10;&#10;Description automatically generated">
            <a:extLst>
              <a:ext uri="{FF2B5EF4-FFF2-40B4-BE49-F238E27FC236}">
                <a16:creationId xmlns:a16="http://schemas.microsoft.com/office/drawing/2014/main" id="{E62D9208-F1A0-1CA6-B7B4-D77A2DE2F7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830" y="570395"/>
            <a:ext cx="6348986" cy="476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EA2AB2-3706-5E49-6813-3FB2C8082EEA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7162800" y="4361534"/>
            <a:ext cx="2258100" cy="341097"/>
          </a:xfrm>
          <a:prstGeom prst="straightConnector1">
            <a:avLst/>
          </a:prstGeom>
          <a:ln w="57150">
            <a:solidFill>
              <a:srgbClr val="197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FFE100-26EB-4B87-0334-A91EAC3B5423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2763974" y="3875854"/>
            <a:ext cx="1264016" cy="874829"/>
          </a:xfrm>
          <a:prstGeom prst="straightConnector1">
            <a:avLst/>
          </a:prstGeom>
          <a:ln w="57150">
            <a:solidFill>
              <a:srgbClr val="197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52A0A1-8683-C45C-F10F-CE9890E6631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731456" y="1611686"/>
            <a:ext cx="1511011" cy="1418368"/>
          </a:xfrm>
          <a:prstGeom prst="straightConnector1">
            <a:avLst/>
          </a:prstGeom>
          <a:ln w="57150">
            <a:solidFill>
              <a:srgbClr val="197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AAD2FE-53F6-8153-5EBF-4DDFADF6FFAE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7361499" y="1745030"/>
            <a:ext cx="2017691" cy="824863"/>
          </a:xfrm>
          <a:prstGeom prst="straightConnector1">
            <a:avLst/>
          </a:prstGeom>
          <a:ln w="57150">
            <a:solidFill>
              <a:srgbClr val="197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5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C2601-88C4-432F-75B4-30C2B0046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ADBAD-F5FB-64C1-07B9-B401B3DCF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914" y="129614"/>
            <a:ext cx="10896600" cy="62098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068F3E-3EC6-B5F4-231A-BD79D5E47919}"/>
              </a:ext>
            </a:extLst>
          </p:cNvPr>
          <p:cNvSpPr/>
          <p:nvPr/>
        </p:nvSpPr>
        <p:spPr>
          <a:xfrm>
            <a:off x="27215" y="21771"/>
            <a:ext cx="12137570" cy="6814458"/>
          </a:xfrm>
          <a:prstGeom prst="rect">
            <a:avLst/>
          </a:prstGeom>
          <a:noFill/>
          <a:ln w="127000">
            <a:solidFill>
              <a:srgbClr val="1975BC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1F78D830-1745-EEC5-C586-2DB66738C8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9164" y="1533729"/>
            <a:ext cx="1223962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2E1AEA7-E5D5-4E4D-3D3E-FEECC968AC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453" y="316922"/>
            <a:ext cx="2939656" cy="2233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AE63F9-6C15-D619-0402-2F4878A649B1}"/>
              </a:ext>
            </a:extLst>
          </p:cNvPr>
          <p:cNvSpPr/>
          <p:nvPr/>
        </p:nvSpPr>
        <p:spPr>
          <a:xfrm>
            <a:off x="9435548" y="1376294"/>
            <a:ext cx="945847" cy="739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64431"/>
      </p:ext>
    </p:extLst>
  </p:cSld>
  <p:clrMapOvr>
    <a:masterClrMapping/>
  </p:clrMapOvr>
</p:sld>
</file>

<file path=ppt/theme/theme1.xml><?xml version="1.0" encoding="utf-8"?>
<a:theme xmlns:a="http://schemas.openxmlformats.org/drawingml/2006/main" name="OSM2020_PPT_Theme">
  <a:themeElements>
    <a:clrScheme name="Custom 3">
      <a:dk1>
        <a:srgbClr val="1A74BC"/>
      </a:dk1>
      <a:lt1>
        <a:srgbClr val="FFFFFF"/>
      </a:lt1>
      <a:dk2>
        <a:srgbClr val="1A74BC"/>
      </a:dk2>
      <a:lt2>
        <a:srgbClr val="FFFFFF"/>
      </a:lt2>
      <a:accent1>
        <a:srgbClr val="00B9BE"/>
      </a:accent1>
      <a:accent2>
        <a:srgbClr val="1A74BC"/>
      </a:accent2>
      <a:accent3>
        <a:srgbClr val="244C5A"/>
      </a:accent3>
      <a:accent4>
        <a:srgbClr val="83528E"/>
      </a:accent4>
      <a:accent5>
        <a:srgbClr val="CC922A"/>
      </a:accent5>
      <a:accent6>
        <a:srgbClr val="71A03E"/>
      </a:accent6>
      <a:hlink>
        <a:srgbClr val="0082B9"/>
      </a:hlink>
      <a:folHlink>
        <a:srgbClr val="8352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SM2020_PPT_Theme" id="{7182D20C-D2A7-5948-82D8-FC9ED7823AB9}" vid="{78DF81BF-D972-F145-9591-51006C4957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e7d3bc-eef1-4cfa-968d-9cc34752038c">
      <UserInfo>
        <DisplayName>Heather Nalley</DisplayName>
        <AccountId>125</AccountId>
        <AccountType/>
      </UserInfo>
      <UserInfo>
        <DisplayName>Victoria Forlini</DisplayName>
        <AccountId>126</AccountId>
        <AccountType/>
      </UserInfo>
    </SharedWithUsers>
    <lcf76f155ced4ddcb4097134ff3c332f xmlns="29a848d6-336d-48f2-bf72-85d45f9f4e98">
      <Terms xmlns="http://schemas.microsoft.com/office/infopath/2007/PartnerControls"/>
    </lcf76f155ced4ddcb4097134ff3c332f>
    <TaxCatchAll xmlns="81e7d3bc-eef1-4cfa-968d-9cc34752038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5A9DAD19986946A9370901672D295F" ma:contentTypeVersion="17" ma:contentTypeDescription="Create a new document." ma:contentTypeScope="" ma:versionID="ab54663b56592d66ff8e2afd2cc4fe89">
  <xsd:schema xmlns:xsd="http://www.w3.org/2001/XMLSchema" xmlns:xs="http://www.w3.org/2001/XMLSchema" xmlns:p="http://schemas.microsoft.com/office/2006/metadata/properties" xmlns:ns2="29a848d6-336d-48f2-bf72-85d45f9f4e98" xmlns:ns3="81e7d3bc-eef1-4cfa-968d-9cc34752038c" targetNamespace="http://schemas.microsoft.com/office/2006/metadata/properties" ma:root="true" ma:fieldsID="ab5a70780707d1ae496c902dd391ff4a" ns2:_="" ns3:_="">
    <xsd:import namespace="29a848d6-336d-48f2-bf72-85d45f9f4e98"/>
    <xsd:import namespace="81e7d3bc-eef1-4cfa-968d-9cc3475203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848d6-336d-48f2-bf72-85d45f9f4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7e67792-3a68-4062-817b-986e523339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7d3bc-eef1-4cfa-968d-9cc3475203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bcc95b-1c11-4c2d-aa26-a3c4659928a6}" ma:internalName="TaxCatchAll" ma:showField="CatchAllData" ma:web="81e7d3bc-eef1-4cfa-968d-9cc347520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744149-3A5D-4C19-9F86-B156C01DF933}">
  <ds:schemaRefs>
    <ds:schemaRef ds:uri="5eb8f32a-e932-4ccf-af03-c82a65896f92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21f6dbce-9a54-4c24-814b-5eb9ce8deebd"/>
    <ds:schemaRef ds:uri="http://schemas.microsoft.com/office/2006/metadata/properties"/>
    <ds:schemaRef ds:uri="http://purl.org/dc/dcmitype/"/>
    <ds:schemaRef ds:uri="81e7d3bc-eef1-4cfa-968d-9cc34752038c"/>
    <ds:schemaRef ds:uri="29a848d6-336d-48f2-bf72-85d45f9f4e98"/>
  </ds:schemaRefs>
</ds:datastoreItem>
</file>

<file path=customXml/itemProps2.xml><?xml version="1.0" encoding="utf-8"?>
<ds:datastoreItem xmlns:ds="http://schemas.openxmlformats.org/officeDocument/2006/customXml" ds:itemID="{1C7B7631-FA80-45C6-9B3E-08C3C8AEE4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D1DD83-5F42-4C10-A268-1212336BE5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a848d6-336d-48f2-bf72-85d45f9f4e98"/>
    <ds:schemaRef ds:uri="81e7d3bc-eef1-4cfa-968d-9cc3475203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OSM2020_PPT_Theme</Template>
  <TotalTime>2807</TotalTime>
  <Words>594</Words>
  <Application>Microsoft Macintosh PowerPoint</Application>
  <PresentationFormat>Widescreen</PresentationFormat>
  <Paragraphs>155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Rounded MT Bold</vt:lpstr>
      <vt:lpstr>Calibri</vt:lpstr>
      <vt:lpstr>Helvetica</vt:lpstr>
      <vt:lpstr>Libre Franklin</vt:lpstr>
      <vt:lpstr>Myriad Pro</vt:lpstr>
      <vt:lpstr>OSM2020_PPT_Theme</vt:lpstr>
      <vt:lpstr>Tropicalization of US fisheries catches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Sciences 2020</dc:title>
  <dc:creator>Elizabeth Zipse</dc:creator>
  <cp:lastModifiedBy>Donna Dimarchopoulou</cp:lastModifiedBy>
  <cp:revision>53</cp:revision>
  <dcterms:created xsi:type="dcterms:W3CDTF">2019-02-22T15:05:35Z</dcterms:created>
  <dcterms:modified xsi:type="dcterms:W3CDTF">2024-02-15T15:38:55Z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0x010100655A9DAD19986946A9370901672D295F</vt:lpwstr>
  </property>
  <property fmtid="{D5CDD505-2E9C-101B-9397-08002B2CF9AE}" pid="3" name="MediaServiceImageTags">
    <vt:lpwstr/>
  </property>
</Properties>
</file>